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700" autoAdjust="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742A-6BC3-407C-910B-F8D3DE3F8918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742A-6BC3-407C-910B-F8D3DE3F8918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42891-AA1C-4FD5-8250-2895D5679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Tree</a:t>
            </a: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Tree is a non-linear data structure which organizes data in hierarchical structure and this is a recursive definition.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8744446" cy="61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5. Siblings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nodes which belong to same Parent are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SIBLINGS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simple words, the nodes with same parent are called as Sibling nodes.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1" y="304801"/>
            <a:ext cx="8660512" cy="60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6. Leaf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the node which does not have a child is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LEAF Node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simple words, a leaf is a node with no child. </a:t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a tree data structure, the leaf nodes are also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External Nodes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External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node is also a node with no child.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tree, 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leaf node is also called as '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Terminal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' node.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866662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7. Internal Nodes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the node which has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atleast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one child is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INTERNAL Node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simple words, an internal node is a node with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atleast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one child. </a:t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a tree data structure, nodes other than leaf nodes are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Internal Nodes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The root node is also said to be Internal Node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if the tree has more than one node. 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Internal 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nodes are also called as '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Non-Terminal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' nodes.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04800"/>
            <a:ext cx="8839199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8. Degree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the total number of children of a node is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of that Node.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simple words, the Degree of a node is total number of children it has.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highest degree of a node among all the nodes in a tree is called as '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Degree of Tree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'</a:t>
            </a:r>
          </a:p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069" y="228600"/>
            <a:ext cx="8776531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9. Level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the root node is said to be at Level 0 and the children of root node are at Level 1 and the children of the nodes which are at Level 1 will be at Level 2 and so on...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simple words, in a tree each step from top to bottom is called as a Level and the Level count starts with '0' and incremented by one at each level (Step).</a:t>
            </a:r>
          </a:p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307" y="304800"/>
            <a:ext cx="877229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143" y="304800"/>
            <a:ext cx="864181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10. Height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the total number of edges from leaf node to a particular node in the longest path is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of that Node. 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tree, height of the root node is said to be 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height of the tree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tree,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all leaf nodes is '0'.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8720471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11. Depth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the total number of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egdes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from root node to a particular node is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DEPTH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of that Node. 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tree, the total number of edges from root node to a leaf node in the longest path is said to be 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Depth of the tree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simple words, the highest depth of any leaf node in a tree is said to be depth of that tree.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tree, 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depth of the root node is '0'.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8686799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12. Path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the sequence of Nodes and Edges from one node to another node is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between that two Nodes. 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Length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a Path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is total number of nodes in that path.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below example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path A - B - E - J has length 4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8686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13. Sub Tree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each child from a node forms 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subtree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recursively.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 node will form 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subtree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on its parent node.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8763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1. Root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the first node is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Root Node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tree must have root node.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 say that root node is the origin of tree data structure.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any tree, there must be only one root node.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oo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8686799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2. Edge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the connecting link between any two nodes is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EDGE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with '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' number of nodes there will be a maximum of '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' number of edges.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3. Parent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the node which is predecessor of any node is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PARENT NODE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simple words, the node which has branch from it to any other node is called as parent node. Parent node can also be defined as "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node which has child / children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8686800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4. Child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334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 data structure, the node which is descendant of any node is called as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CHILD Node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simple words, the node which has a link from its parent node is called as child node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tree, any parent node can have any number of child nodes.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tree, all the nodes except root are child nodes.</a:t>
            </a:r>
          </a:p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365</Words>
  <Application>Microsoft Office PowerPoint</Application>
  <PresentationFormat>On-screen Show (4:3)</PresentationFormat>
  <Paragraphs>55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Tree</vt:lpstr>
      <vt:lpstr>Slide 2</vt:lpstr>
      <vt:lpstr>1. Root </vt:lpstr>
      <vt:lpstr>Slide 4</vt:lpstr>
      <vt:lpstr>2. Edge </vt:lpstr>
      <vt:lpstr>Slide 6</vt:lpstr>
      <vt:lpstr>3. Parent </vt:lpstr>
      <vt:lpstr>Slide 8</vt:lpstr>
      <vt:lpstr>4. Child </vt:lpstr>
      <vt:lpstr>Slide 10</vt:lpstr>
      <vt:lpstr>5. Siblings </vt:lpstr>
      <vt:lpstr>Slide 12</vt:lpstr>
      <vt:lpstr>6. Leaf </vt:lpstr>
      <vt:lpstr>Slide 14</vt:lpstr>
      <vt:lpstr>7. Internal Nodes </vt:lpstr>
      <vt:lpstr>Slide 16</vt:lpstr>
      <vt:lpstr>8. Degree </vt:lpstr>
      <vt:lpstr>Slide 18</vt:lpstr>
      <vt:lpstr>9. Level </vt:lpstr>
      <vt:lpstr>Slide 20</vt:lpstr>
      <vt:lpstr>10. Height </vt:lpstr>
      <vt:lpstr>Slide 22</vt:lpstr>
      <vt:lpstr>11. Depth </vt:lpstr>
      <vt:lpstr>Slide 24</vt:lpstr>
      <vt:lpstr>12. Path </vt:lpstr>
      <vt:lpstr>Slide 26</vt:lpstr>
      <vt:lpstr>13. Sub Tree 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MAHESH</dc:creator>
  <cp:lastModifiedBy>MAHESH</cp:lastModifiedBy>
  <cp:revision>23</cp:revision>
  <dcterms:created xsi:type="dcterms:W3CDTF">2019-01-22T14:19:14Z</dcterms:created>
  <dcterms:modified xsi:type="dcterms:W3CDTF">2019-01-23T00:01:54Z</dcterms:modified>
</cp:coreProperties>
</file>