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845" r:id="rId3"/>
  </p:sldMasterIdLst>
  <p:notesMasterIdLst>
    <p:notesMasterId r:id="rId15"/>
  </p:notesMasterIdLst>
  <p:sldIdLst>
    <p:sldId id="285" r:id="rId4"/>
    <p:sldId id="258" r:id="rId5"/>
    <p:sldId id="266" r:id="rId6"/>
    <p:sldId id="260" r:id="rId7"/>
    <p:sldId id="263" r:id="rId8"/>
    <p:sldId id="315" r:id="rId9"/>
    <p:sldId id="318" r:id="rId10"/>
    <p:sldId id="319" r:id="rId11"/>
    <p:sldId id="320" r:id="rId12"/>
    <p:sldId id="316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086" autoAdjust="0"/>
  </p:normalViewPr>
  <p:slideViewPr>
    <p:cSldViewPr>
      <p:cViewPr>
        <p:scale>
          <a:sx n="60" d="100"/>
          <a:sy n="60" d="100"/>
        </p:scale>
        <p:origin x="171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27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443F2-4188-4358-961C-BB8E2CC986DB}" type="doc">
      <dgm:prSet loTypeId="urn:microsoft.com/office/officeart/2005/8/layout/process5" loCatId="process" qsTypeId="urn:microsoft.com/office/officeart/2005/8/quickstyle/3d3" qsCatId="3D" csTypeId="urn:microsoft.com/office/officeart/2005/8/colors/accent1_2" csCatId="accent1" phldr="1"/>
      <dgm:spPr/>
    </dgm:pt>
    <dgm:pt modelId="{1DA2F597-5BD2-4CEE-ABC7-CFF2B6ADE1D9}">
      <dgm:prSet phldrT="[Text]" custT="1"/>
      <dgm:spPr/>
      <dgm:t>
        <a:bodyPr/>
        <a:lstStyle/>
        <a:p>
          <a:pPr algn="ctr"/>
          <a:r>
            <a:rPr lang="en-IN" sz="1400" b="1" dirty="0" smtClean="0">
              <a:latin typeface="Calibri" pitchFamily="34" charset="0"/>
              <a:cs typeface="Calibri" pitchFamily="34" charset="0"/>
            </a:rPr>
            <a:t>Applications Registered through Digital Assistant at secretariat</a:t>
          </a:r>
          <a:endParaRPr lang="en-IN" sz="1400" b="1" dirty="0">
            <a:latin typeface="Calibri" pitchFamily="34" charset="0"/>
            <a:cs typeface="Calibri" pitchFamily="34" charset="0"/>
          </a:endParaRPr>
        </a:p>
      </dgm:t>
    </dgm:pt>
    <dgm:pt modelId="{6FFD21E9-897A-499E-9749-6939A960D7C3}" type="parTrans" cxnId="{FDA2058C-9158-4702-9CEF-BC405EECB084}">
      <dgm:prSet/>
      <dgm:spPr/>
      <dgm:t>
        <a:bodyPr/>
        <a:lstStyle/>
        <a:p>
          <a:pPr algn="ctr"/>
          <a:endParaRPr lang="en-IN"/>
        </a:p>
      </dgm:t>
    </dgm:pt>
    <dgm:pt modelId="{19106BB7-7DFA-46C1-BA19-0197201CE4BD}" type="sibTrans" cxnId="{FDA2058C-9158-4702-9CEF-BC405EECB084}">
      <dgm:prSet custT="1"/>
      <dgm:spPr/>
      <dgm:t>
        <a:bodyPr/>
        <a:lstStyle/>
        <a:p>
          <a:pPr algn="ctr"/>
          <a:endParaRPr lang="en-IN" sz="1800" dirty="0">
            <a:latin typeface="Calibri" pitchFamily="34" charset="0"/>
            <a:cs typeface="Calibri" pitchFamily="34" charset="0"/>
          </a:endParaRPr>
        </a:p>
      </dgm:t>
    </dgm:pt>
    <dgm:pt modelId="{7759C556-5DF9-45C1-BD25-BED0ED6D409D}">
      <dgm:prSet phldrT="[Text]" custT="1"/>
      <dgm:spPr/>
      <dgm:t>
        <a:bodyPr/>
        <a:lstStyle/>
        <a:p>
          <a:pPr algn="ctr"/>
          <a:r>
            <a:rPr lang="en-IN" sz="1400" b="1" dirty="0" smtClean="0">
              <a:latin typeface="Calibri" pitchFamily="34" charset="0"/>
              <a:cs typeface="Calibri" pitchFamily="34" charset="0"/>
            </a:rPr>
            <a:t>WEA/WDS verifies the documents physically and enter the remarks</a:t>
          </a:r>
          <a:endParaRPr lang="en-IN" sz="1400" b="1" dirty="0">
            <a:latin typeface="Calibri" pitchFamily="34" charset="0"/>
            <a:cs typeface="Calibri" pitchFamily="34" charset="0"/>
          </a:endParaRPr>
        </a:p>
      </dgm:t>
    </dgm:pt>
    <dgm:pt modelId="{3321E832-B8C4-4E0D-BA3B-23904094284A}" type="parTrans" cxnId="{3BDE49C0-3CEC-4545-9EEC-2E5EB1411774}">
      <dgm:prSet/>
      <dgm:spPr/>
      <dgm:t>
        <a:bodyPr/>
        <a:lstStyle/>
        <a:p>
          <a:pPr algn="ctr"/>
          <a:endParaRPr lang="en-IN"/>
        </a:p>
      </dgm:t>
    </dgm:pt>
    <dgm:pt modelId="{5D188F26-C333-4AEB-943C-85A9F38B085C}" type="sibTrans" cxnId="{3BDE49C0-3CEC-4545-9EEC-2E5EB1411774}">
      <dgm:prSet custT="1"/>
      <dgm:spPr/>
      <dgm:t>
        <a:bodyPr/>
        <a:lstStyle/>
        <a:p>
          <a:pPr algn="ctr"/>
          <a:endParaRPr lang="en-IN" sz="1800" dirty="0">
            <a:latin typeface="Calibri" pitchFamily="34" charset="0"/>
            <a:cs typeface="Calibri" pitchFamily="34" charset="0"/>
          </a:endParaRPr>
        </a:p>
      </dgm:t>
    </dgm:pt>
    <dgm:pt modelId="{5777D3BD-3EC9-40D7-B347-F1DBE9880BD3}">
      <dgm:prSet phldrT="[Text]" custT="1"/>
      <dgm:spPr/>
      <dgm:t>
        <a:bodyPr/>
        <a:lstStyle/>
        <a:p>
          <a:pPr algn="ctr"/>
          <a:r>
            <a:rPr lang="en-IN" sz="1400" b="1" dirty="0" smtClean="0">
              <a:latin typeface="Calibri" pitchFamily="34" charset="0"/>
              <a:cs typeface="Calibri" pitchFamily="34" charset="0"/>
            </a:rPr>
            <a:t>PD/SERP approves for sanction of pension</a:t>
          </a:r>
          <a:endParaRPr lang="en-IN" sz="1400" b="1" dirty="0">
            <a:latin typeface="Calibri" pitchFamily="34" charset="0"/>
            <a:cs typeface="Calibri" pitchFamily="34" charset="0"/>
          </a:endParaRPr>
        </a:p>
      </dgm:t>
    </dgm:pt>
    <dgm:pt modelId="{FCD2DBD7-DC95-4AFB-9EA3-90275AC3FCBD}" type="parTrans" cxnId="{54813F82-99B8-456E-AC76-0801F8A029B5}">
      <dgm:prSet/>
      <dgm:spPr/>
      <dgm:t>
        <a:bodyPr/>
        <a:lstStyle/>
        <a:p>
          <a:pPr algn="ctr"/>
          <a:endParaRPr lang="en-IN"/>
        </a:p>
      </dgm:t>
    </dgm:pt>
    <dgm:pt modelId="{E350E305-4C47-4171-BEB5-B6A081292DA2}" type="sibTrans" cxnId="{54813F82-99B8-456E-AC76-0801F8A029B5}">
      <dgm:prSet custT="1"/>
      <dgm:spPr/>
      <dgm:t>
        <a:bodyPr/>
        <a:lstStyle/>
        <a:p>
          <a:pPr algn="ctr"/>
          <a:endParaRPr lang="en-IN" sz="1800" dirty="0">
            <a:latin typeface="Calibri" pitchFamily="34" charset="0"/>
            <a:cs typeface="Calibri" pitchFamily="34" charset="0"/>
          </a:endParaRPr>
        </a:p>
      </dgm:t>
    </dgm:pt>
    <dgm:pt modelId="{8E504BFA-9935-49E1-AD6F-FF6C5BF24E6C}">
      <dgm:prSet custT="1"/>
      <dgm:spPr/>
      <dgm:t>
        <a:bodyPr/>
        <a:lstStyle/>
        <a:p>
          <a:pPr algn="ctr"/>
          <a:r>
            <a:rPr lang="en-IN" sz="1400" b="1" dirty="0" smtClean="0">
              <a:latin typeface="Calibri" pitchFamily="34" charset="0"/>
              <a:cs typeface="Calibri" pitchFamily="34" charset="0"/>
            </a:rPr>
            <a:t>MPDO Physically verifies the Documents randomly to Sanction pension.</a:t>
          </a:r>
          <a:endParaRPr lang="en-IN" sz="1400" b="1" dirty="0">
            <a:latin typeface="Calibri" pitchFamily="34" charset="0"/>
            <a:cs typeface="Calibri" pitchFamily="34" charset="0"/>
          </a:endParaRPr>
        </a:p>
      </dgm:t>
    </dgm:pt>
    <dgm:pt modelId="{8BA30245-427B-4A20-8B2E-3B9420E232D7}" type="parTrans" cxnId="{B082B7AD-5460-4092-ADFF-92D10D1D62DF}">
      <dgm:prSet/>
      <dgm:spPr/>
      <dgm:t>
        <a:bodyPr/>
        <a:lstStyle/>
        <a:p>
          <a:pPr algn="ctr"/>
          <a:endParaRPr lang="en-IN"/>
        </a:p>
      </dgm:t>
    </dgm:pt>
    <dgm:pt modelId="{B32A5F28-AEDD-4CDE-AA95-32A3631D9C4E}" type="sibTrans" cxnId="{B082B7AD-5460-4092-ADFF-92D10D1D62DF}">
      <dgm:prSet custT="1"/>
      <dgm:spPr/>
      <dgm:t>
        <a:bodyPr/>
        <a:lstStyle/>
        <a:p>
          <a:pPr algn="ctr"/>
          <a:endParaRPr lang="en-IN" sz="1800" dirty="0">
            <a:latin typeface="Calibri" pitchFamily="34" charset="0"/>
            <a:cs typeface="Calibri" pitchFamily="34" charset="0"/>
          </a:endParaRPr>
        </a:p>
      </dgm:t>
    </dgm:pt>
    <dgm:pt modelId="{E06BF8DA-143F-4430-9935-B1B5B2017CD2}">
      <dgm:prSet custT="1"/>
      <dgm:spPr/>
      <dgm:t>
        <a:bodyPr/>
        <a:lstStyle/>
        <a:p>
          <a:pPr algn="ctr" rtl="0"/>
          <a:r>
            <a:rPr lang="en-IN" sz="1400" b="1" dirty="0" smtClean="0">
              <a:latin typeface="Calibri" pitchFamily="34" charset="0"/>
              <a:cs typeface="Calibri" pitchFamily="34" charset="0"/>
            </a:rPr>
            <a:t>Ineligible applications during verification will be rejected.</a:t>
          </a:r>
          <a:endParaRPr lang="en-IN" sz="1400" b="1" dirty="0">
            <a:latin typeface="Calibri" pitchFamily="34" charset="0"/>
            <a:cs typeface="Calibri" pitchFamily="34" charset="0"/>
          </a:endParaRPr>
        </a:p>
      </dgm:t>
    </dgm:pt>
    <dgm:pt modelId="{241B4E9B-9F10-4B98-A768-EA056277B8DE}" type="parTrans" cxnId="{EA25D72C-16DB-4D09-994E-DA6F20EDAF0B}">
      <dgm:prSet/>
      <dgm:spPr/>
      <dgm:t>
        <a:bodyPr/>
        <a:lstStyle/>
        <a:p>
          <a:pPr algn="ctr"/>
          <a:endParaRPr lang="en-IN"/>
        </a:p>
      </dgm:t>
    </dgm:pt>
    <dgm:pt modelId="{935EA1E0-30E4-4F7B-8705-DC28BB897059}" type="sibTrans" cxnId="{EA25D72C-16DB-4D09-994E-DA6F20EDAF0B}">
      <dgm:prSet/>
      <dgm:spPr/>
      <dgm:t>
        <a:bodyPr/>
        <a:lstStyle/>
        <a:p>
          <a:pPr algn="ctr"/>
          <a:endParaRPr lang="en-IN"/>
        </a:p>
      </dgm:t>
    </dgm:pt>
    <dgm:pt modelId="{59F2CE82-2B3D-4BFC-8068-F60D5F2E22A5}" type="pres">
      <dgm:prSet presAssocID="{630443F2-4188-4358-961C-BB8E2CC986DB}" presName="diagram" presStyleCnt="0">
        <dgm:presLayoutVars>
          <dgm:dir/>
          <dgm:resizeHandles val="exact"/>
        </dgm:presLayoutVars>
      </dgm:prSet>
      <dgm:spPr/>
    </dgm:pt>
    <dgm:pt modelId="{32CB4EBB-0C48-46F9-8ED0-E8C646A29716}" type="pres">
      <dgm:prSet presAssocID="{1DA2F597-5BD2-4CEE-ABC7-CFF2B6ADE1D9}" presName="node" presStyleLbl="node1" presStyleIdx="0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9B6196-E693-4877-A8EB-6B34FACA03B5}" type="pres">
      <dgm:prSet presAssocID="{19106BB7-7DFA-46C1-BA19-0197201CE4BD}" presName="sibTrans" presStyleLbl="sibTrans2D1" presStyleIdx="0" presStyleCnt="4" custScaleX="133100" custScaleY="133100"/>
      <dgm:spPr/>
      <dgm:t>
        <a:bodyPr/>
        <a:lstStyle/>
        <a:p>
          <a:endParaRPr lang="en-IN"/>
        </a:p>
      </dgm:t>
    </dgm:pt>
    <dgm:pt modelId="{8CFF47F0-D698-4477-A7FE-E0A00FD27866}" type="pres">
      <dgm:prSet presAssocID="{19106BB7-7DFA-46C1-BA19-0197201CE4BD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532DDA7F-AD76-449A-8EE3-77703473ADE4}" type="pres">
      <dgm:prSet presAssocID="{7759C556-5DF9-45C1-BD25-BED0ED6D409D}" presName="node" presStyleLbl="node1" presStyleIdx="1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E7873D-2C88-460E-BED1-0765D16FDE60}" type="pres">
      <dgm:prSet presAssocID="{5D188F26-C333-4AEB-943C-85A9F38B085C}" presName="sibTrans" presStyleLbl="sibTrans2D1" presStyleIdx="1" presStyleCnt="4" custScaleX="133100" custScaleY="133100"/>
      <dgm:spPr/>
      <dgm:t>
        <a:bodyPr/>
        <a:lstStyle/>
        <a:p>
          <a:endParaRPr lang="en-IN"/>
        </a:p>
      </dgm:t>
    </dgm:pt>
    <dgm:pt modelId="{9D8B635E-8531-4B6F-B1BE-6AC0971BFBD4}" type="pres">
      <dgm:prSet presAssocID="{5D188F26-C333-4AEB-943C-85A9F38B085C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D3A031B7-72C9-4A51-B193-BEB0E5961E10}" type="pres">
      <dgm:prSet presAssocID="{8E504BFA-9935-49E1-AD6F-FF6C5BF24E6C}" presName="node" presStyleLbl="node1" presStyleIdx="2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9F5424D-BBD2-4D60-BA2A-9C3006610D7F}" type="pres">
      <dgm:prSet presAssocID="{B32A5F28-AEDD-4CDE-AA95-32A3631D9C4E}" presName="sibTrans" presStyleLbl="sibTrans2D1" presStyleIdx="2" presStyleCnt="4" custScaleX="133100" custScaleY="133100"/>
      <dgm:spPr/>
      <dgm:t>
        <a:bodyPr/>
        <a:lstStyle/>
        <a:p>
          <a:endParaRPr lang="en-IN"/>
        </a:p>
      </dgm:t>
    </dgm:pt>
    <dgm:pt modelId="{05408AF1-7AA4-4950-984C-166EBD1813A1}" type="pres">
      <dgm:prSet presAssocID="{B32A5F28-AEDD-4CDE-AA95-32A3631D9C4E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457765FF-2E12-401F-AF5C-3E5FF72B6D93}" type="pres">
      <dgm:prSet presAssocID="{5777D3BD-3EC9-40D7-B347-F1DBE9880BD3}" presName="node" presStyleLbl="node1" presStyleIdx="3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8C3D58-A3A1-4B12-85C2-94357012BD09}" type="pres">
      <dgm:prSet presAssocID="{E350E305-4C47-4171-BEB5-B6A081292DA2}" presName="sibTrans" presStyleLbl="sibTrans2D1" presStyleIdx="3" presStyleCnt="4" custAng="16200000" custScaleX="133100" custScaleY="133100" custLinFactX="-200000" custLinFactY="-100000" custLinFactNeighborX="-210337" custLinFactNeighborY="-140728"/>
      <dgm:spPr/>
      <dgm:t>
        <a:bodyPr/>
        <a:lstStyle/>
        <a:p>
          <a:endParaRPr lang="en-IN"/>
        </a:p>
      </dgm:t>
    </dgm:pt>
    <dgm:pt modelId="{A39E76BD-D89B-4361-B2F1-51DD8E006A3A}" type="pres">
      <dgm:prSet presAssocID="{E350E305-4C47-4171-BEB5-B6A081292DA2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ADBF1259-D663-445C-B789-90560CFE63AB}" type="pres">
      <dgm:prSet presAssocID="{E06BF8DA-143F-4430-9935-B1B5B2017CD2}" presName="node" presStyleLbl="node1" presStyleIdx="4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BB6F845-2695-4D7A-AEF7-E6ED8231C3EF}" type="presOf" srcId="{E350E305-4C47-4171-BEB5-B6A081292DA2}" destId="{AD8C3D58-A3A1-4B12-85C2-94357012BD09}" srcOrd="0" destOrd="0" presId="urn:microsoft.com/office/officeart/2005/8/layout/process5"/>
    <dgm:cxn modelId="{FDA2058C-9158-4702-9CEF-BC405EECB084}" srcId="{630443F2-4188-4358-961C-BB8E2CC986DB}" destId="{1DA2F597-5BD2-4CEE-ABC7-CFF2B6ADE1D9}" srcOrd="0" destOrd="0" parTransId="{6FFD21E9-897A-499E-9749-6939A960D7C3}" sibTransId="{19106BB7-7DFA-46C1-BA19-0197201CE4BD}"/>
    <dgm:cxn modelId="{76EF3B43-B796-4823-AB05-089EC3B0AF45}" type="presOf" srcId="{E06BF8DA-143F-4430-9935-B1B5B2017CD2}" destId="{ADBF1259-D663-445C-B789-90560CFE63AB}" srcOrd="0" destOrd="0" presId="urn:microsoft.com/office/officeart/2005/8/layout/process5"/>
    <dgm:cxn modelId="{7B5E0D27-1101-44D2-A2B4-CCFD046F5BA9}" type="presOf" srcId="{5D188F26-C333-4AEB-943C-85A9F38B085C}" destId="{E8E7873D-2C88-460E-BED1-0765D16FDE60}" srcOrd="0" destOrd="0" presId="urn:microsoft.com/office/officeart/2005/8/layout/process5"/>
    <dgm:cxn modelId="{6E274EC9-CC1C-491C-9A9C-F7A4C1D7A77A}" type="presOf" srcId="{B32A5F28-AEDD-4CDE-AA95-32A3631D9C4E}" destId="{05408AF1-7AA4-4950-984C-166EBD1813A1}" srcOrd="1" destOrd="0" presId="urn:microsoft.com/office/officeart/2005/8/layout/process5"/>
    <dgm:cxn modelId="{257EF5CE-87E6-4AE9-AEC9-0E4D651F0424}" type="presOf" srcId="{5777D3BD-3EC9-40D7-B347-F1DBE9880BD3}" destId="{457765FF-2E12-401F-AF5C-3E5FF72B6D93}" srcOrd="0" destOrd="0" presId="urn:microsoft.com/office/officeart/2005/8/layout/process5"/>
    <dgm:cxn modelId="{46ADA9D9-185A-404A-83BE-30EFD85FA594}" type="presOf" srcId="{B32A5F28-AEDD-4CDE-AA95-32A3631D9C4E}" destId="{A9F5424D-BBD2-4D60-BA2A-9C3006610D7F}" srcOrd="0" destOrd="0" presId="urn:microsoft.com/office/officeart/2005/8/layout/process5"/>
    <dgm:cxn modelId="{902F628E-D2F1-44AB-B583-F7C5B1F0C350}" type="presOf" srcId="{7759C556-5DF9-45C1-BD25-BED0ED6D409D}" destId="{532DDA7F-AD76-449A-8EE3-77703473ADE4}" srcOrd="0" destOrd="0" presId="urn:microsoft.com/office/officeart/2005/8/layout/process5"/>
    <dgm:cxn modelId="{46285243-3736-43D9-9029-DD52810D31C9}" type="presOf" srcId="{19106BB7-7DFA-46C1-BA19-0197201CE4BD}" destId="{5B9B6196-E693-4877-A8EB-6B34FACA03B5}" srcOrd="0" destOrd="0" presId="urn:microsoft.com/office/officeart/2005/8/layout/process5"/>
    <dgm:cxn modelId="{54813F82-99B8-456E-AC76-0801F8A029B5}" srcId="{630443F2-4188-4358-961C-BB8E2CC986DB}" destId="{5777D3BD-3EC9-40D7-B347-F1DBE9880BD3}" srcOrd="3" destOrd="0" parTransId="{FCD2DBD7-DC95-4AFB-9EA3-90275AC3FCBD}" sibTransId="{E350E305-4C47-4171-BEB5-B6A081292DA2}"/>
    <dgm:cxn modelId="{CD4792D2-04B6-4F80-9C0C-8A1AC3B2C948}" type="presOf" srcId="{E350E305-4C47-4171-BEB5-B6A081292DA2}" destId="{A39E76BD-D89B-4361-B2F1-51DD8E006A3A}" srcOrd="1" destOrd="0" presId="urn:microsoft.com/office/officeart/2005/8/layout/process5"/>
    <dgm:cxn modelId="{B8D759AD-2CAB-413F-A7B2-BA6621B8982C}" type="presOf" srcId="{1DA2F597-5BD2-4CEE-ABC7-CFF2B6ADE1D9}" destId="{32CB4EBB-0C48-46F9-8ED0-E8C646A29716}" srcOrd="0" destOrd="0" presId="urn:microsoft.com/office/officeart/2005/8/layout/process5"/>
    <dgm:cxn modelId="{3BDE49C0-3CEC-4545-9EEC-2E5EB1411774}" srcId="{630443F2-4188-4358-961C-BB8E2CC986DB}" destId="{7759C556-5DF9-45C1-BD25-BED0ED6D409D}" srcOrd="1" destOrd="0" parTransId="{3321E832-B8C4-4E0D-BA3B-23904094284A}" sibTransId="{5D188F26-C333-4AEB-943C-85A9F38B085C}"/>
    <dgm:cxn modelId="{F8923725-98DF-4D65-B136-787A2FF09957}" type="presOf" srcId="{5D188F26-C333-4AEB-943C-85A9F38B085C}" destId="{9D8B635E-8531-4B6F-B1BE-6AC0971BFBD4}" srcOrd="1" destOrd="0" presId="urn:microsoft.com/office/officeart/2005/8/layout/process5"/>
    <dgm:cxn modelId="{F156365F-8F15-4E51-9297-7207E87DF448}" type="presOf" srcId="{19106BB7-7DFA-46C1-BA19-0197201CE4BD}" destId="{8CFF47F0-D698-4477-A7FE-E0A00FD27866}" srcOrd="1" destOrd="0" presId="urn:microsoft.com/office/officeart/2005/8/layout/process5"/>
    <dgm:cxn modelId="{B082B7AD-5460-4092-ADFF-92D10D1D62DF}" srcId="{630443F2-4188-4358-961C-BB8E2CC986DB}" destId="{8E504BFA-9935-49E1-AD6F-FF6C5BF24E6C}" srcOrd="2" destOrd="0" parTransId="{8BA30245-427B-4A20-8B2E-3B9420E232D7}" sibTransId="{B32A5F28-AEDD-4CDE-AA95-32A3631D9C4E}"/>
    <dgm:cxn modelId="{D564102A-B571-43E5-9044-DD13427CE781}" type="presOf" srcId="{630443F2-4188-4358-961C-BB8E2CC986DB}" destId="{59F2CE82-2B3D-4BFC-8068-F60D5F2E22A5}" srcOrd="0" destOrd="0" presId="urn:microsoft.com/office/officeart/2005/8/layout/process5"/>
    <dgm:cxn modelId="{EA25D72C-16DB-4D09-994E-DA6F20EDAF0B}" srcId="{630443F2-4188-4358-961C-BB8E2CC986DB}" destId="{E06BF8DA-143F-4430-9935-B1B5B2017CD2}" srcOrd="4" destOrd="0" parTransId="{241B4E9B-9F10-4B98-A768-EA056277B8DE}" sibTransId="{935EA1E0-30E4-4F7B-8705-DC28BB897059}"/>
    <dgm:cxn modelId="{D299623A-26BD-4DBB-A682-5409B77012B2}" type="presOf" srcId="{8E504BFA-9935-49E1-AD6F-FF6C5BF24E6C}" destId="{D3A031B7-72C9-4A51-B193-BEB0E5961E10}" srcOrd="0" destOrd="0" presId="urn:microsoft.com/office/officeart/2005/8/layout/process5"/>
    <dgm:cxn modelId="{04EA74DA-FFA8-4E34-82EC-BBBB18B4BE40}" type="presParOf" srcId="{59F2CE82-2B3D-4BFC-8068-F60D5F2E22A5}" destId="{32CB4EBB-0C48-46F9-8ED0-E8C646A29716}" srcOrd="0" destOrd="0" presId="urn:microsoft.com/office/officeart/2005/8/layout/process5"/>
    <dgm:cxn modelId="{BD5AB305-57EB-47CF-B77D-D7BEC3FE4308}" type="presParOf" srcId="{59F2CE82-2B3D-4BFC-8068-F60D5F2E22A5}" destId="{5B9B6196-E693-4877-A8EB-6B34FACA03B5}" srcOrd="1" destOrd="0" presId="urn:microsoft.com/office/officeart/2005/8/layout/process5"/>
    <dgm:cxn modelId="{53AF02E9-6713-4F74-9606-F90BBC6C74B0}" type="presParOf" srcId="{5B9B6196-E693-4877-A8EB-6B34FACA03B5}" destId="{8CFF47F0-D698-4477-A7FE-E0A00FD27866}" srcOrd="0" destOrd="0" presId="urn:microsoft.com/office/officeart/2005/8/layout/process5"/>
    <dgm:cxn modelId="{EC066ACA-56B9-45AA-854C-FA8D48BD0447}" type="presParOf" srcId="{59F2CE82-2B3D-4BFC-8068-F60D5F2E22A5}" destId="{532DDA7F-AD76-449A-8EE3-77703473ADE4}" srcOrd="2" destOrd="0" presId="urn:microsoft.com/office/officeart/2005/8/layout/process5"/>
    <dgm:cxn modelId="{C21A2DEB-BE9B-4ADC-BEDD-827EFB14EACB}" type="presParOf" srcId="{59F2CE82-2B3D-4BFC-8068-F60D5F2E22A5}" destId="{E8E7873D-2C88-460E-BED1-0765D16FDE60}" srcOrd="3" destOrd="0" presId="urn:microsoft.com/office/officeart/2005/8/layout/process5"/>
    <dgm:cxn modelId="{D4E1DBBF-27A2-4592-92A5-EF04C8FA9636}" type="presParOf" srcId="{E8E7873D-2C88-460E-BED1-0765D16FDE60}" destId="{9D8B635E-8531-4B6F-B1BE-6AC0971BFBD4}" srcOrd="0" destOrd="0" presId="urn:microsoft.com/office/officeart/2005/8/layout/process5"/>
    <dgm:cxn modelId="{34C2BC3C-F9CD-4AC8-8713-773BB308C5E4}" type="presParOf" srcId="{59F2CE82-2B3D-4BFC-8068-F60D5F2E22A5}" destId="{D3A031B7-72C9-4A51-B193-BEB0E5961E10}" srcOrd="4" destOrd="0" presId="urn:microsoft.com/office/officeart/2005/8/layout/process5"/>
    <dgm:cxn modelId="{D34E96D9-124F-4B4B-A7EE-B5CDDE26061E}" type="presParOf" srcId="{59F2CE82-2B3D-4BFC-8068-F60D5F2E22A5}" destId="{A9F5424D-BBD2-4D60-BA2A-9C3006610D7F}" srcOrd="5" destOrd="0" presId="urn:microsoft.com/office/officeart/2005/8/layout/process5"/>
    <dgm:cxn modelId="{975D1499-3F1C-4A17-83CF-1B549BF3159D}" type="presParOf" srcId="{A9F5424D-BBD2-4D60-BA2A-9C3006610D7F}" destId="{05408AF1-7AA4-4950-984C-166EBD1813A1}" srcOrd="0" destOrd="0" presId="urn:microsoft.com/office/officeart/2005/8/layout/process5"/>
    <dgm:cxn modelId="{330F1C41-E627-4B6E-B043-476074B3DFCC}" type="presParOf" srcId="{59F2CE82-2B3D-4BFC-8068-F60D5F2E22A5}" destId="{457765FF-2E12-401F-AF5C-3E5FF72B6D93}" srcOrd="6" destOrd="0" presId="urn:microsoft.com/office/officeart/2005/8/layout/process5"/>
    <dgm:cxn modelId="{B5AC493E-9670-4F57-8C56-0E0FA72E92F8}" type="presParOf" srcId="{59F2CE82-2B3D-4BFC-8068-F60D5F2E22A5}" destId="{AD8C3D58-A3A1-4B12-85C2-94357012BD09}" srcOrd="7" destOrd="0" presId="urn:microsoft.com/office/officeart/2005/8/layout/process5"/>
    <dgm:cxn modelId="{FDEF36A6-501A-433A-B121-F3D53BB24894}" type="presParOf" srcId="{AD8C3D58-A3A1-4B12-85C2-94357012BD09}" destId="{A39E76BD-D89B-4361-B2F1-51DD8E006A3A}" srcOrd="0" destOrd="0" presId="urn:microsoft.com/office/officeart/2005/8/layout/process5"/>
    <dgm:cxn modelId="{B1C51745-CADD-4642-8A8B-59CFD46555AE}" type="presParOf" srcId="{59F2CE82-2B3D-4BFC-8068-F60D5F2E22A5}" destId="{ADBF1259-D663-445C-B789-90560CFE63A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95D3FA-6A02-4035-820A-DC38E631AF6D}" type="doc">
      <dgm:prSet loTypeId="urn:microsoft.com/office/officeart/2005/8/layout/radial5" loCatId="cycle" qsTypeId="urn:microsoft.com/office/officeart/2005/8/quickstyle/3d2#1" qsCatId="3D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F98D5299-D665-4E45-A923-F7332F25E019}">
      <dgm:prSet phldrT="[Text]" custT="1"/>
      <dgm:spPr/>
      <dgm:t>
        <a:bodyPr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YSR Pensions</a:t>
          </a:r>
          <a:endParaRPr lang="en-IN" sz="11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016DEC5-0A05-4345-8BBC-F997DF387097}" type="parTrans" cxnId="{6D938582-7F6B-434C-8E07-F2C5C20AD248}">
      <dgm:prSet/>
      <dgm:spPr/>
      <dgm:t>
        <a:bodyPr/>
        <a:lstStyle/>
        <a:p>
          <a:pPr algn="ctr"/>
          <a:endParaRPr lang="en-IN"/>
        </a:p>
      </dgm:t>
    </dgm:pt>
    <dgm:pt modelId="{496FE887-44CB-4F43-A4E7-55F3D6389DC4}" type="sibTrans" cxnId="{6D938582-7F6B-434C-8E07-F2C5C20AD248}">
      <dgm:prSet/>
      <dgm:spPr/>
      <dgm:t>
        <a:bodyPr/>
        <a:lstStyle/>
        <a:p>
          <a:pPr algn="ctr"/>
          <a:endParaRPr lang="en-IN"/>
        </a:p>
      </dgm:t>
    </dgm:pt>
    <dgm:pt modelId="{2489EAFB-D413-419F-A1AC-9B9EDC3C596D}">
      <dgm:prSet phldrT="[Text]" custT="1"/>
      <dgm:spPr/>
      <dgm:t>
        <a:bodyPr anchor="ctr"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O.A.P</a:t>
          </a:r>
          <a:endParaRPr lang="en-IN" sz="1100" b="1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gm:t>
    </dgm:pt>
    <dgm:pt modelId="{6811B67F-5562-4D24-AB90-7256782E0D26}" type="sibTrans" cxnId="{8D9BC50F-B6AA-4F56-92B5-DFC01A49C918}">
      <dgm:prSet/>
      <dgm:spPr/>
      <dgm:t>
        <a:bodyPr/>
        <a:lstStyle/>
        <a:p>
          <a:pPr algn="ctr"/>
          <a:endParaRPr lang="en-IN"/>
        </a:p>
      </dgm:t>
    </dgm:pt>
    <dgm:pt modelId="{CFAC9008-140C-4300-A156-D4EB52BD4E5A}" type="parTrans" cxnId="{8D9BC50F-B6AA-4F56-92B5-DFC01A49C918}">
      <dgm:prSet/>
      <dgm:spPr/>
      <dgm:t>
        <a:bodyPr/>
        <a:lstStyle/>
        <a:p>
          <a:pPr algn="ctr"/>
          <a:endParaRPr lang="en-IN" dirty="0"/>
        </a:p>
      </dgm:t>
    </dgm:pt>
    <dgm:pt modelId="{A74D1DF5-B36A-48A2-AC3E-71966B893EBA}">
      <dgm:prSet phldrT="[Text]" custT="1"/>
      <dgm:spPr/>
      <dgm:t>
        <a:bodyPr anchor="ctr"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CKDU</a:t>
          </a:r>
          <a:endParaRPr lang="en-IN" sz="1100" b="1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gm:t>
    </dgm:pt>
    <dgm:pt modelId="{6EF5A411-1C7D-47B0-BBED-5FF0C96D8401}" type="sibTrans" cxnId="{2DF59B54-6423-40F0-AC65-3DBD14C94443}">
      <dgm:prSet/>
      <dgm:spPr/>
      <dgm:t>
        <a:bodyPr/>
        <a:lstStyle/>
        <a:p>
          <a:pPr algn="ctr"/>
          <a:endParaRPr lang="en-IN"/>
        </a:p>
      </dgm:t>
    </dgm:pt>
    <dgm:pt modelId="{4533B84E-CDE1-402F-97EE-026D406DE712}" type="parTrans" cxnId="{2DF59B54-6423-40F0-AC65-3DBD14C94443}">
      <dgm:prSet/>
      <dgm:spPr/>
      <dgm:t>
        <a:bodyPr/>
        <a:lstStyle/>
        <a:p>
          <a:pPr algn="ctr"/>
          <a:endParaRPr lang="en-IN" dirty="0"/>
        </a:p>
      </dgm:t>
    </dgm:pt>
    <dgm:pt modelId="{9BA48BF2-1117-47F2-9990-85A2F23C6F32}">
      <dgm:prSet phldrT="[Text]" custT="1"/>
      <dgm:spPr/>
      <dgm:t>
        <a:bodyPr anchor="ctr"/>
        <a:lstStyle/>
        <a:p>
          <a:pPr algn="ctr"/>
          <a:r>
            <a:rPr lang="en-IN" sz="1100" b="1" dirty="0" err="1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Dappu</a:t>
          </a:r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 Artists</a:t>
          </a:r>
          <a:endParaRPr lang="en-IN" sz="1100" b="1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gm:t>
    </dgm:pt>
    <dgm:pt modelId="{8BB367E6-BD8B-47AB-BB0A-9D26F2B23D4B}" type="sibTrans" cxnId="{3952A5D9-55A8-4261-94B5-5DE585CFA5F5}">
      <dgm:prSet/>
      <dgm:spPr/>
      <dgm:t>
        <a:bodyPr/>
        <a:lstStyle/>
        <a:p>
          <a:pPr algn="ctr"/>
          <a:endParaRPr lang="en-IN"/>
        </a:p>
      </dgm:t>
    </dgm:pt>
    <dgm:pt modelId="{BF0BB2B2-216B-4915-B6D9-FCA2C68538AF}" type="parTrans" cxnId="{3952A5D9-55A8-4261-94B5-5DE585CFA5F5}">
      <dgm:prSet/>
      <dgm:spPr/>
      <dgm:t>
        <a:bodyPr/>
        <a:lstStyle/>
        <a:p>
          <a:pPr algn="ctr"/>
          <a:endParaRPr lang="en-IN" dirty="0"/>
        </a:p>
      </dgm:t>
    </dgm:pt>
    <dgm:pt modelId="{BCDD7AFE-5CE6-4F59-B2F8-3074953D02D6}">
      <dgm:prSet phldrT="[Text]" custT="1"/>
      <dgm:spPr/>
      <dgm:t>
        <a:bodyPr anchor="ctr"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Single Women</a:t>
          </a:r>
          <a:endParaRPr lang="en-IN" sz="1100" b="1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gm:t>
    </dgm:pt>
    <dgm:pt modelId="{A700C099-F75C-46C7-93E6-72E72FD36C7D}" type="sibTrans" cxnId="{B7F1874E-884B-48DC-BFF8-CB037265006B}">
      <dgm:prSet/>
      <dgm:spPr/>
      <dgm:t>
        <a:bodyPr/>
        <a:lstStyle/>
        <a:p>
          <a:pPr algn="ctr"/>
          <a:endParaRPr lang="en-IN"/>
        </a:p>
      </dgm:t>
    </dgm:pt>
    <dgm:pt modelId="{58B72C8D-72FB-4861-96A5-1B01E9614C2E}" type="parTrans" cxnId="{B7F1874E-884B-48DC-BFF8-CB037265006B}">
      <dgm:prSet/>
      <dgm:spPr/>
      <dgm:t>
        <a:bodyPr/>
        <a:lstStyle/>
        <a:p>
          <a:pPr algn="ctr"/>
          <a:endParaRPr lang="en-IN" dirty="0"/>
        </a:p>
      </dgm:t>
    </dgm:pt>
    <dgm:pt modelId="{47406DC3-D260-4FF0-B549-049366E6EDF5}">
      <dgm:prSet phldrT="[Text]" custT="1"/>
      <dgm:spPr/>
      <dgm:t>
        <a:bodyPr anchor="ctr"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Toddy Tappers </a:t>
          </a:r>
          <a:endParaRPr lang="en-IN" sz="1100" b="1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gm:t>
    </dgm:pt>
    <dgm:pt modelId="{DE5CFC90-69EC-4FF3-9C22-EDC58279AB34}" type="sibTrans" cxnId="{356FAD34-8FD8-4DFC-9268-7FFB0EC94B86}">
      <dgm:prSet/>
      <dgm:spPr/>
      <dgm:t>
        <a:bodyPr/>
        <a:lstStyle/>
        <a:p>
          <a:pPr algn="ctr"/>
          <a:endParaRPr lang="en-IN"/>
        </a:p>
      </dgm:t>
    </dgm:pt>
    <dgm:pt modelId="{90524E54-8733-444D-91F8-B60D4F57A7E2}" type="parTrans" cxnId="{356FAD34-8FD8-4DFC-9268-7FFB0EC94B86}">
      <dgm:prSet/>
      <dgm:spPr/>
      <dgm:t>
        <a:bodyPr/>
        <a:lstStyle/>
        <a:p>
          <a:pPr algn="ctr"/>
          <a:endParaRPr lang="en-IN" dirty="0"/>
        </a:p>
      </dgm:t>
    </dgm:pt>
    <dgm:pt modelId="{EB163320-5AFA-4689-8F72-0ED97E539ACA}">
      <dgm:prSet phldrT="[Text]" custT="1"/>
      <dgm:spPr/>
      <dgm:t>
        <a:bodyPr anchor="ctr"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Weavers </a:t>
          </a:r>
          <a:endParaRPr lang="en-IN" sz="1100" b="1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gm:t>
    </dgm:pt>
    <dgm:pt modelId="{D24DB3F9-D620-4D71-A570-C6065241F880}" type="sibTrans" cxnId="{7839E54C-E03C-4D59-AF92-FA6803E59A16}">
      <dgm:prSet/>
      <dgm:spPr/>
      <dgm:t>
        <a:bodyPr/>
        <a:lstStyle/>
        <a:p>
          <a:pPr algn="ctr"/>
          <a:endParaRPr lang="en-IN"/>
        </a:p>
      </dgm:t>
    </dgm:pt>
    <dgm:pt modelId="{0011FF98-97A2-4E07-A529-1913445428F8}" type="parTrans" cxnId="{7839E54C-E03C-4D59-AF92-FA6803E59A16}">
      <dgm:prSet/>
      <dgm:spPr/>
      <dgm:t>
        <a:bodyPr/>
        <a:lstStyle/>
        <a:p>
          <a:pPr algn="ctr"/>
          <a:endParaRPr lang="en-IN" dirty="0"/>
        </a:p>
      </dgm:t>
    </dgm:pt>
    <dgm:pt modelId="{869C6AA5-338E-4AE0-872F-DB53E596A264}">
      <dgm:prSet phldrT="[Text]" custT="1"/>
      <dgm:spPr/>
      <dgm:t>
        <a:bodyPr anchor="ctr"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Disabled </a:t>
          </a:r>
          <a:endParaRPr lang="en-IN" sz="1100" b="1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gm:t>
    </dgm:pt>
    <dgm:pt modelId="{60879607-F29A-44E0-8EAA-72A884F88D8D}" type="sibTrans" cxnId="{609E8CA7-E9BA-4B26-8CFA-1E3C19C4D7DA}">
      <dgm:prSet/>
      <dgm:spPr/>
      <dgm:t>
        <a:bodyPr/>
        <a:lstStyle/>
        <a:p>
          <a:pPr algn="ctr"/>
          <a:endParaRPr lang="en-IN"/>
        </a:p>
      </dgm:t>
    </dgm:pt>
    <dgm:pt modelId="{193702E1-1740-4569-8463-74CC1100F22F}" type="parTrans" cxnId="{609E8CA7-E9BA-4B26-8CFA-1E3C19C4D7DA}">
      <dgm:prSet/>
      <dgm:spPr/>
      <dgm:t>
        <a:bodyPr/>
        <a:lstStyle/>
        <a:p>
          <a:pPr algn="ctr"/>
          <a:endParaRPr lang="en-IN" dirty="0"/>
        </a:p>
      </dgm:t>
    </dgm:pt>
    <dgm:pt modelId="{B7F11331-A006-4061-867E-22903EE519F8}">
      <dgm:prSet phldrT="[Text]" custT="1"/>
      <dgm:spPr/>
      <dgm:t>
        <a:bodyPr anchor="ctr"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Widow</a:t>
          </a:r>
        </a:p>
      </dgm:t>
    </dgm:pt>
    <dgm:pt modelId="{F96FFD99-C59C-4294-8A2E-083D3EEFB840}" type="sibTrans" cxnId="{AC7384B4-16F5-4A93-AC7B-00932129DB2F}">
      <dgm:prSet/>
      <dgm:spPr/>
      <dgm:t>
        <a:bodyPr/>
        <a:lstStyle/>
        <a:p>
          <a:pPr algn="ctr"/>
          <a:endParaRPr lang="en-IN"/>
        </a:p>
      </dgm:t>
    </dgm:pt>
    <dgm:pt modelId="{7F7D62B7-E00F-4F26-B40A-003E73171853}" type="parTrans" cxnId="{AC7384B4-16F5-4A93-AC7B-00932129DB2F}">
      <dgm:prSet/>
      <dgm:spPr/>
      <dgm:t>
        <a:bodyPr/>
        <a:lstStyle/>
        <a:p>
          <a:pPr algn="ctr"/>
          <a:endParaRPr lang="en-IN" dirty="0"/>
        </a:p>
      </dgm:t>
    </dgm:pt>
    <dgm:pt modelId="{427CD727-5E9B-42B1-99C2-BC2B27CBD692}">
      <dgm:prSet custT="1"/>
      <dgm:spPr/>
      <dgm:t>
        <a:bodyPr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Fisher Men </a:t>
          </a:r>
        </a:p>
      </dgm:t>
    </dgm:pt>
    <dgm:pt modelId="{819783AF-A8FD-4FCF-9D2E-00CB64924B9E}" type="parTrans" cxnId="{A54A5DBF-8162-41AC-B234-FF7B96748805}">
      <dgm:prSet/>
      <dgm:spPr/>
      <dgm:t>
        <a:bodyPr/>
        <a:lstStyle/>
        <a:p>
          <a:pPr algn="ctr"/>
          <a:endParaRPr lang="en-IN" dirty="0"/>
        </a:p>
      </dgm:t>
    </dgm:pt>
    <dgm:pt modelId="{75C20F15-F9F3-4A3A-9F0E-1AEE9DAECFA1}" type="sibTrans" cxnId="{A54A5DBF-8162-41AC-B234-FF7B96748805}">
      <dgm:prSet/>
      <dgm:spPr/>
      <dgm:t>
        <a:bodyPr/>
        <a:lstStyle/>
        <a:p>
          <a:pPr algn="ctr"/>
          <a:endParaRPr lang="en-IN"/>
        </a:p>
      </dgm:t>
    </dgm:pt>
    <dgm:pt modelId="{537DD039-8735-44C5-897B-A65A95051417}">
      <dgm:prSet custT="1"/>
      <dgm:spPr/>
      <dgm:t>
        <a:bodyPr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DMHO</a:t>
          </a:r>
          <a:endParaRPr lang="en-IN" sz="11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982331F-2299-47B6-81F0-5D168E6FF584}" type="parTrans" cxnId="{E215D781-DB04-4451-87DA-D12347931192}">
      <dgm:prSet/>
      <dgm:spPr/>
      <dgm:t>
        <a:bodyPr/>
        <a:lstStyle/>
        <a:p>
          <a:pPr algn="ctr"/>
          <a:endParaRPr lang="en-IN" dirty="0"/>
        </a:p>
      </dgm:t>
    </dgm:pt>
    <dgm:pt modelId="{EB8E835D-63E9-4A79-9B1C-3391BF3321D7}" type="sibTrans" cxnId="{E215D781-DB04-4451-87DA-D12347931192}">
      <dgm:prSet/>
      <dgm:spPr/>
      <dgm:t>
        <a:bodyPr/>
        <a:lstStyle/>
        <a:p>
          <a:pPr algn="ctr"/>
          <a:endParaRPr lang="en-IN"/>
        </a:p>
      </dgm:t>
    </dgm:pt>
    <dgm:pt modelId="{6B0B4B07-8957-457E-B824-594C5FBAB117}">
      <dgm:prSet custT="1"/>
      <dgm:spPr/>
      <dgm:t>
        <a:bodyPr/>
        <a:lstStyle/>
        <a:p>
          <a:pPr algn="ctr"/>
          <a:r>
            <a:rPr lang="en-IN" sz="1100" b="1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Trans gender </a:t>
          </a:r>
          <a:endParaRPr lang="en-IN" sz="11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EA27102-72EF-4D62-A8E5-FA55453804F0}" type="parTrans" cxnId="{A28ACA35-22AA-4DDF-B80F-889C2DD85F1A}">
      <dgm:prSet/>
      <dgm:spPr/>
      <dgm:t>
        <a:bodyPr/>
        <a:lstStyle/>
        <a:p>
          <a:pPr algn="ctr"/>
          <a:endParaRPr lang="en-IN" dirty="0"/>
        </a:p>
      </dgm:t>
    </dgm:pt>
    <dgm:pt modelId="{B3C4D2DF-2CF7-4063-8F0D-096C7DB7B8EC}" type="sibTrans" cxnId="{A28ACA35-22AA-4DDF-B80F-889C2DD85F1A}">
      <dgm:prSet/>
      <dgm:spPr/>
      <dgm:t>
        <a:bodyPr/>
        <a:lstStyle/>
        <a:p>
          <a:pPr algn="ctr"/>
          <a:endParaRPr lang="en-IN"/>
        </a:p>
      </dgm:t>
    </dgm:pt>
    <dgm:pt modelId="{F4EBDD9D-FF09-451B-BC59-BB7DBF712E5C}">
      <dgm:prSet custT="1"/>
      <dgm:spPr/>
      <dgm:t>
        <a:bodyPr/>
        <a:lstStyle/>
        <a:p>
          <a:r>
            <a:rPr lang="en-IN" sz="1100" b="1" i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Traditional Cobbler</a:t>
          </a:r>
          <a:endParaRPr lang="en-IN" sz="1100" b="1" dirty="0">
            <a:latin typeface="Calibri" pitchFamily="34" charset="0"/>
            <a:cs typeface="Calibri" pitchFamily="34" charset="0"/>
          </a:endParaRPr>
        </a:p>
      </dgm:t>
    </dgm:pt>
    <dgm:pt modelId="{5FEC3F41-D00B-4503-8C10-2047DDCDBADB}" type="parTrans" cxnId="{4774C38F-015A-4685-A3AC-7C64B0B6C48C}">
      <dgm:prSet/>
      <dgm:spPr/>
      <dgm:t>
        <a:bodyPr/>
        <a:lstStyle/>
        <a:p>
          <a:endParaRPr lang="en-IN"/>
        </a:p>
      </dgm:t>
    </dgm:pt>
    <dgm:pt modelId="{70AD0FBE-3F3B-46EE-BC4E-75853626524F}" type="sibTrans" cxnId="{4774C38F-015A-4685-A3AC-7C64B0B6C48C}">
      <dgm:prSet/>
      <dgm:spPr/>
      <dgm:t>
        <a:bodyPr/>
        <a:lstStyle/>
        <a:p>
          <a:endParaRPr lang="en-IN"/>
        </a:p>
      </dgm:t>
    </dgm:pt>
    <dgm:pt modelId="{8D734267-FF88-478C-B047-7C8179F01B2F}" type="pres">
      <dgm:prSet presAssocID="{5095D3FA-6A02-4035-820A-DC38E631AF6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79EE8A9-4A4C-4395-B0D2-D4FBBCFE63E2}" type="pres">
      <dgm:prSet presAssocID="{F98D5299-D665-4E45-A923-F7332F25E019}" presName="centerShape" presStyleLbl="node0" presStyleIdx="0" presStyleCnt="1" custScaleX="137377" custScaleY="132765"/>
      <dgm:spPr/>
      <dgm:t>
        <a:bodyPr/>
        <a:lstStyle/>
        <a:p>
          <a:endParaRPr lang="en-IN"/>
        </a:p>
      </dgm:t>
    </dgm:pt>
    <dgm:pt modelId="{87D7A68B-44E7-461E-864B-07EBF22FAA79}" type="pres">
      <dgm:prSet presAssocID="{CFAC9008-140C-4300-A156-D4EB52BD4E5A}" presName="parTrans" presStyleLbl="sibTrans2D1" presStyleIdx="0" presStyleCnt="12" custScaleX="82645" custScaleY="82645"/>
      <dgm:spPr/>
      <dgm:t>
        <a:bodyPr/>
        <a:lstStyle/>
        <a:p>
          <a:endParaRPr lang="en-IN"/>
        </a:p>
      </dgm:t>
    </dgm:pt>
    <dgm:pt modelId="{7A3BE4A7-DA05-4AF4-8E43-DE85E9475E94}" type="pres">
      <dgm:prSet presAssocID="{CFAC9008-140C-4300-A156-D4EB52BD4E5A}" presName="connectorText" presStyleLbl="sibTrans2D1" presStyleIdx="0" presStyleCnt="12"/>
      <dgm:spPr/>
      <dgm:t>
        <a:bodyPr/>
        <a:lstStyle/>
        <a:p>
          <a:endParaRPr lang="en-IN"/>
        </a:p>
      </dgm:t>
    </dgm:pt>
    <dgm:pt modelId="{C1A87FB9-D1A1-497C-BD3A-75068A71FB6C}" type="pres">
      <dgm:prSet presAssocID="{2489EAFB-D413-419F-A1AC-9B9EDC3C596D}" presName="node" presStyleLbl="node1" presStyleIdx="0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D81693-AC36-4EBB-B1A6-E570DB1300D3}" type="pres">
      <dgm:prSet presAssocID="{7F7D62B7-E00F-4F26-B40A-003E73171853}" presName="parTrans" presStyleLbl="sibTrans2D1" presStyleIdx="1" presStyleCnt="12" custScaleX="82645" custScaleY="82645"/>
      <dgm:spPr/>
      <dgm:t>
        <a:bodyPr/>
        <a:lstStyle/>
        <a:p>
          <a:endParaRPr lang="en-IN"/>
        </a:p>
      </dgm:t>
    </dgm:pt>
    <dgm:pt modelId="{CB6A6D9D-4F84-4270-9755-11408847E20E}" type="pres">
      <dgm:prSet presAssocID="{7F7D62B7-E00F-4F26-B40A-003E73171853}" presName="connectorText" presStyleLbl="sibTrans2D1" presStyleIdx="1" presStyleCnt="12"/>
      <dgm:spPr/>
      <dgm:t>
        <a:bodyPr/>
        <a:lstStyle/>
        <a:p>
          <a:endParaRPr lang="en-IN"/>
        </a:p>
      </dgm:t>
    </dgm:pt>
    <dgm:pt modelId="{48B8A5C3-3C99-40DC-9E72-AF04A8310839}" type="pres">
      <dgm:prSet presAssocID="{B7F11331-A006-4061-867E-22903EE519F8}" presName="node" presStyleLbl="node1" presStyleIdx="1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621EF96-A1B7-499F-BEB3-2575445D589C}" type="pres">
      <dgm:prSet presAssocID="{193702E1-1740-4569-8463-74CC1100F22F}" presName="parTrans" presStyleLbl="sibTrans2D1" presStyleIdx="2" presStyleCnt="12" custScaleX="82645" custScaleY="82645"/>
      <dgm:spPr/>
      <dgm:t>
        <a:bodyPr/>
        <a:lstStyle/>
        <a:p>
          <a:endParaRPr lang="en-IN"/>
        </a:p>
      </dgm:t>
    </dgm:pt>
    <dgm:pt modelId="{5E6A7FB9-B839-4D12-BAD0-D71C277F8234}" type="pres">
      <dgm:prSet presAssocID="{193702E1-1740-4569-8463-74CC1100F22F}" presName="connectorText" presStyleLbl="sibTrans2D1" presStyleIdx="2" presStyleCnt="12"/>
      <dgm:spPr/>
      <dgm:t>
        <a:bodyPr/>
        <a:lstStyle/>
        <a:p>
          <a:endParaRPr lang="en-IN"/>
        </a:p>
      </dgm:t>
    </dgm:pt>
    <dgm:pt modelId="{6828007A-477C-4988-BE9B-79A56C51A1C9}" type="pres">
      <dgm:prSet presAssocID="{869C6AA5-338E-4AE0-872F-DB53E596A264}" presName="node" presStyleLbl="node1" presStyleIdx="2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A48E16-E2FD-47D4-83AE-4092BBA0D3A6}" type="pres">
      <dgm:prSet presAssocID="{0011FF98-97A2-4E07-A529-1913445428F8}" presName="parTrans" presStyleLbl="sibTrans2D1" presStyleIdx="3" presStyleCnt="12" custScaleX="82645" custScaleY="82645"/>
      <dgm:spPr/>
      <dgm:t>
        <a:bodyPr/>
        <a:lstStyle/>
        <a:p>
          <a:endParaRPr lang="en-IN"/>
        </a:p>
      </dgm:t>
    </dgm:pt>
    <dgm:pt modelId="{251B0041-C86F-48F5-A5BD-AE0F3AB565D0}" type="pres">
      <dgm:prSet presAssocID="{0011FF98-97A2-4E07-A529-1913445428F8}" presName="connectorText" presStyleLbl="sibTrans2D1" presStyleIdx="3" presStyleCnt="12"/>
      <dgm:spPr/>
      <dgm:t>
        <a:bodyPr/>
        <a:lstStyle/>
        <a:p>
          <a:endParaRPr lang="en-IN"/>
        </a:p>
      </dgm:t>
    </dgm:pt>
    <dgm:pt modelId="{E76B9C84-6321-4521-8523-BA8806D02343}" type="pres">
      <dgm:prSet presAssocID="{EB163320-5AFA-4689-8F72-0ED97E539ACA}" presName="node" presStyleLbl="node1" presStyleIdx="3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883108-BF45-41BF-86FA-8DB354B0F4E1}" type="pres">
      <dgm:prSet presAssocID="{90524E54-8733-444D-91F8-B60D4F57A7E2}" presName="parTrans" presStyleLbl="sibTrans2D1" presStyleIdx="4" presStyleCnt="12" custScaleX="82645" custScaleY="82645"/>
      <dgm:spPr/>
      <dgm:t>
        <a:bodyPr/>
        <a:lstStyle/>
        <a:p>
          <a:endParaRPr lang="en-IN"/>
        </a:p>
      </dgm:t>
    </dgm:pt>
    <dgm:pt modelId="{F4CF1984-BC39-467C-B752-B22BCF22064F}" type="pres">
      <dgm:prSet presAssocID="{90524E54-8733-444D-91F8-B60D4F57A7E2}" presName="connectorText" presStyleLbl="sibTrans2D1" presStyleIdx="4" presStyleCnt="12"/>
      <dgm:spPr/>
      <dgm:t>
        <a:bodyPr/>
        <a:lstStyle/>
        <a:p>
          <a:endParaRPr lang="en-IN"/>
        </a:p>
      </dgm:t>
    </dgm:pt>
    <dgm:pt modelId="{555438F5-9F47-4FA8-B697-78D1FE15C0F8}" type="pres">
      <dgm:prSet presAssocID="{47406DC3-D260-4FF0-B549-049366E6EDF5}" presName="node" presStyleLbl="node1" presStyleIdx="4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F3DC35-2063-4C17-8DA7-E2484C9FA0D0}" type="pres">
      <dgm:prSet presAssocID="{58B72C8D-72FB-4861-96A5-1B01E9614C2E}" presName="parTrans" presStyleLbl="sibTrans2D1" presStyleIdx="5" presStyleCnt="12" custScaleX="82645" custScaleY="82645"/>
      <dgm:spPr/>
      <dgm:t>
        <a:bodyPr/>
        <a:lstStyle/>
        <a:p>
          <a:endParaRPr lang="en-IN"/>
        </a:p>
      </dgm:t>
    </dgm:pt>
    <dgm:pt modelId="{80C68723-80AE-4D6C-9744-75403556E0B1}" type="pres">
      <dgm:prSet presAssocID="{58B72C8D-72FB-4861-96A5-1B01E9614C2E}" presName="connectorText" presStyleLbl="sibTrans2D1" presStyleIdx="5" presStyleCnt="12"/>
      <dgm:spPr/>
      <dgm:t>
        <a:bodyPr/>
        <a:lstStyle/>
        <a:p>
          <a:endParaRPr lang="en-IN"/>
        </a:p>
      </dgm:t>
    </dgm:pt>
    <dgm:pt modelId="{296BC9EC-E716-4C6E-ABD7-2B9FBF085450}" type="pres">
      <dgm:prSet presAssocID="{BCDD7AFE-5CE6-4F59-B2F8-3074953D02D6}" presName="node" presStyleLbl="node1" presStyleIdx="5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A5BDA1C-AE0B-4B9D-B100-BBC76CD03FFD}" type="pres">
      <dgm:prSet presAssocID="{819783AF-A8FD-4FCF-9D2E-00CB64924B9E}" presName="parTrans" presStyleLbl="sibTrans2D1" presStyleIdx="6" presStyleCnt="12" custScaleX="82645" custScaleY="82645"/>
      <dgm:spPr/>
      <dgm:t>
        <a:bodyPr/>
        <a:lstStyle/>
        <a:p>
          <a:endParaRPr lang="en-IN"/>
        </a:p>
      </dgm:t>
    </dgm:pt>
    <dgm:pt modelId="{6B6958E9-72D9-4B6D-A1AC-746AC348106C}" type="pres">
      <dgm:prSet presAssocID="{819783AF-A8FD-4FCF-9D2E-00CB64924B9E}" presName="connectorText" presStyleLbl="sibTrans2D1" presStyleIdx="6" presStyleCnt="12"/>
      <dgm:spPr/>
      <dgm:t>
        <a:bodyPr/>
        <a:lstStyle/>
        <a:p>
          <a:endParaRPr lang="en-IN"/>
        </a:p>
      </dgm:t>
    </dgm:pt>
    <dgm:pt modelId="{D49207F2-F140-433D-9F02-B861F526100A}" type="pres">
      <dgm:prSet presAssocID="{427CD727-5E9B-42B1-99C2-BC2B27CBD692}" presName="node" presStyleLbl="node1" presStyleIdx="6" presStyleCnt="12" custScaleX="109829" custScaleY="1071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57FF6C3-8A33-443F-B232-2D78C781B8FE}" type="pres">
      <dgm:prSet presAssocID="{2EA27102-72EF-4D62-A8E5-FA55453804F0}" presName="parTrans" presStyleLbl="sibTrans2D1" presStyleIdx="7" presStyleCnt="12" custScaleX="82645" custScaleY="82645"/>
      <dgm:spPr/>
      <dgm:t>
        <a:bodyPr/>
        <a:lstStyle/>
        <a:p>
          <a:endParaRPr lang="en-IN"/>
        </a:p>
      </dgm:t>
    </dgm:pt>
    <dgm:pt modelId="{180436A4-75E1-4554-A1FF-CE1EE3BD717C}" type="pres">
      <dgm:prSet presAssocID="{2EA27102-72EF-4D62-A8E5-FA55453804F0}" presName="connectorText" presStyleLbl="sibTrans2D1" presStyleIdx="7" presStyleCnt="12"/>
      <dgm:spPr/>
      <dgm:t>
        <a:bodyPr/>
        <a:lstStyle/>
        <a:p>
          <a:endParaRPr lang="en-IN"/>
        </a:p>
      </dgm:t>
    </dgm:pt>
    <dgm:pt modelId="{845DDE90-15E4-4736-9988-C0EAC03264E7}" type="pres">
      <dgm:prSet presAssocID="{6B0B4B07-8957-457E-B824-594C5FBAB117}" presName="node" presStyleLbl="node1" presStyleIdx="7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85D1EAF-04FE-4812-8D45-97C7CB8D6AC2}" type="pres">
      <dgm:prSet presAssocID="{5FEC3F41-D00B-4503-8C10-2047DDCDBADB}" presName="parTrans" presStyleLbl="sibTrans2D1" presStyleIdx="8" presStyleCnt="12" custScaleX="82645" custScaleY="82645"/>
      <dgm:spPr/>
      <dgm:t>
        <a:bodyPr/>
        <a:lstStyle/>
        <a:p>
          <a:endParaRPr lang="en-US"/>
        </a:p>
      </dgm:t>
    </dgm:pt>
    <dgm:pt modelId="{442D0390-D625-4522-BF28-B76FB9903778}" type="pres">
      <dgm:prSet presAssocID="{5FEC3F41-D00B-4503-8C10-2047DDCDBADB}" presName="connectorText" presStyleLbl="sibTrans2D1" presStyleIdx="8" presStyleCnt="12"/>
      <dgm:spPr/>
      <dgm:t>
        <a:bodyPr/>
        <a:lstStyle/>
        <a:p>
          <a:endParaRPr lang="en-US"/>
        </a:p>
      </dgm:t>
    </dgm:pt>
    <dgm:pt modelId="{F05918C5-4D0E-411C-B07D-D5B4440A97B5}" type="pres">
      <dgm:prSet presAssocID="{F4EBDD9D-FF09-451B-BC59-BB7DBF712E5C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816D54-E437-419C-AED5-7FBAAE2E87D7}" type="pres">
      <dgm:prSet presAssocID="{BF0BB2B2-216B-4915-B6D9-FCA2C68538AF}" presName="parTrans" presStyleLbl="sibTrans2D1" presStyleIdx="9" presStyleCnt="12" custScaleX="82645" custScaleY="82645"/>
      <dgm:spPr/>
      <dgm:t>
        <a:bodyPr/>
        <a:lstStyle/>
        <a:p>
          <a:endParaRPr lang="en-IN"/>
        </a:p>
      </dgm:t>
    </dgm:pt>
    <dgm:pt modelId="{206D361A-7430-478E-82B4-221EBEE4FFE5}" type="pres">
      <dgm:prSet presAssocID="{BF0BB2B2-216B-4915-B6D9-FCA2C68538AF}" presName="connectorText" presStyleLbl="sibTrans2D1" presStyleIdx="9" presStyleCnt="12"/>
      <dgm:spPr/>
      <dgm:t>
        <a:bodyPr/>
        <a:lstStyle/>
        <a:p>
          <a:endParaRPr lang="en-IN"/>
        </a:p>
      </dgm:t>
    </dgm:pt>
    <dgm:pt modelId="{57E525B5-C438-4C22-9DF8-CA105AB8A6B3}" type="pres">
      <dgm:prSet presAssocID="{9BA48BF2-1117-47F2-9990-85A2F23C6F32}" presName="node" presStyleLbl="node1" presStyleIdx="9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8A4FE78-A585-4ABD-B9D4-CC5D12C72720}" type="pres">
      <dgm:prSet presAssocID="{5982331F-2299-47B6-81F0-5D168E6FF584}" presName="parTrans" presStyleLbl="sibTrans2D1" presStyleIdx="10" presStyleCnt="12" custScaleX="82645" custScaleY="82645"/>
      <dgm:spPr/>
      <dgm:t>
        <a:bodyPr/>
        <a:lstStyle/>
        <a:p>
          <a:endParaRPr lang="en-IN"/>
        </a:p>
      </dgm:t>
    </dgm:pt>
    <dgm:pt modelId="{7313BC96-A5C7-4A5F-9430-117A6DB1D83D}" type="pres">
      <dgm:prSet presAssocID="{5982331F-2299-47B6-81F0-5D168E6FF584}" presName="connectorText" presStyleLbl="sibTrans2D1" presStyleIdx="10" presStyleCnt="12"/>
      <dgm:spPr/>
      <dgm:t>
        <a:bodyPr/>
        <a:lstStyle/>
        <a:p>
          <a:endParaRPr lang="en-IN"/>
        </a:p>
      </dgm:t>
    </dgm:pt>
    <dgm:pt modelId="{33DCAC9C-1931-42AF-80F9-6EA8C50764F2}" type="pres">
      <dgm:prSet presAssocID="{537DD039-8735-44C5-897B-A65A95051417}" presName="node" presStyleLbl="node1" presStyleIdx="10" presStyleCnt="12" custScaleX="112613" custScaleY="10558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2FA304-2056-4E95-A0E1-1A8A96FF8233}" type="pres">
      <dgm:prSet presAssocID="{4533B84E-CDE1-402F-97EE-026D406DE712}" presName="parTrans" presStyleLbl="sibTrans2D1" presStyleIdx="11" presStyleCnt="12" custScaleX="82645" custScaleY="82645"/>
      <dgm:spPr/>
      <dgm:t>
        <a:bodyPr/>
        <a:lstStyle/>
        <a:p>
          <a:endParaRPr lang="en-IN"/>
        </a:p>
      </dgm:t>
    </dgm:pt>
    <dgm:pt modelId="{CBFEC7C3-82C5-48F2-913A-E7E2BE56211F}" type="pres">
      <dgm:prSet presAssocID="{4533B84E-CDE1-402F-97EE-026D406DE712}" presName="connectorText" presStyleLbl="sibTrans2D1" presStyleIdx="11" presStyleCnt="12"/>
      <dgm:spPr/>
      <dgm:t>
        <a:bodyPr/>
        <a:lstStyle/>
        <a:p>
          <a:endParaRPr lang="en-IN"/>
        </a:p>
      </dgm:t>
    </dgm:pt>
    <dgm:pt modelId="{DD4F73E6-D7B3-45C1-8535-182A0A81DAAA}" type="pres">
      <dgm:prSet presAssocID="{A74D1DF5-B36A-48A2-AC3E-71966B893EBA}" presName="node" presStyleLbl="node1" presStyleIdx="11" presStyleCnt="12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AAE369F-E1C6-4422-B4E3-723E91642B75}" type="presOf" srcId="{CFAC9008-140C-4300-A156-D4EB52BD4E5A}" destId="{7A3BE4A7-DA05-4AF4-8E43-DE85E9475E94}" srcOrd="1" destOrd="0" presId="urn:microsoft.com/office/officeart/2005/8/layout/radial5"/>
    <dgm:cxn modelId="{CAF48EA5-B3FD-4C69-870B-074CB13593B7}" type="presOf" srcId="{4533B84E-CDE1-402F-97EE-026D406DE712}" destId="{232FA304-2056-4E95-A0E1-1A8A96FF8233}" srcOrd="0" destOrd="0" presId="urn:microsoft.com/office/officeart/2005/8/layout/radial5"/>
    <dgm:cxn modelId="{7839E54C-E03C-4D59-AF92-FA6803E59A16}" srcId="{F98D5299-D665-4E45-A923-F7332F25E019}" destId="{EB163320-5AFA-4689-8F72-0ED97E539ACA}" srcOrd="3" destOrd="0" parTransId="{0011FF98-97A2-4E07-A529-1913445428F8}" sibTransId="{D24DB3F9-D620-4D71-A570-C6065241F880}"/>
    <dgm:cxn modelId="{FE5E855A-9CA5-406B-A92E-7F06D349478A}" type="presOf" srcId="{2EA27102-72EF-4D62-A8E5-FA55453804F0}" destId="{180436A4-75E1-4554-A1FF-CE1EE3BD717C}" srcOrd="1" destOrd="0" presId="urn:microsoft.com/office/officeart/2005/8/layout/radial5"/>
    <dgm:cxn modelId="{609E8CA7-E9BA-4B26-8CFA-1E3C19C4D7DA}" srcId="{F98D5299-D665-4E45-A923-F7332F25E019}" destId="{869C6AA5-338E-4AE0-872F-DB53E596A264}" srcOrd="2" destOrd="0" parTransId="{193702E1-1740-4569-8463-74CC1100F22F}" sibTransId="{60879607-F29A-44E0-8EAA-72A884F88D8D}"/>
    <dgm:cxn modelId="{80DDCD33-C401-4F50-91B2-CB4AC051007E}" type="presOf" srcId="{2489EAFB-D413-419F-A1AC-9B9EDC3C596D}" destId="{C1A87FB9-D1A1-497C-BD3A-75068A71FB6C}" srcOrd="0" destOrd="0" presId="urn:microsoft.com/office/officeart/2005/8/layout/radial5"/>
    <dgm:cxn modelId="{5DB3E450-5BD8-4031-B66D-ADDA36396B5C}" type="presOf" srcId="{F98D5299-D665-4E45-A923-F7332F25E019}" destId="{E79EE8A9-4A4C-4395-B0D2-D4FBBCFE63E2}" srcOrd="0" destOrd="0" presId="urn:microsoft.com/office/officeart/2005/8/layout/radial5"/>
    <dgm:cxn modelId="{4AF42AFB-0C99-4BFB-87CB-792CBA93A84C}" type="presOf" srcId="{7F7D62B7-E00F-4F26-B40A-003E73171853}" destId="{CB6A6D9D-4F84-4270-9755-11408847E20E}" srcOrd="1" destOrd="0" presId="urn:microsoft.com/office/officeart/2005/8/layout/radial5"/>
    <dgm:cxn modelId="{7B3875BF-F60B-4D82-84C6-7EB2B4362FAD}" type="presOf" srcId="{5982331F-2299-47B6-81F0-5D168E6FF584}" destId="{D8A4FE78-A585-4ABD-B9D4-CC5D12C72720}" srcOrd="0" destOrd="0" presId="urn:microsoft.com/office/officeart/2005/8/layout/radial5"/>
    <dgm:cxn modelId="{356FAD34-8FD8-4DFC-9268-7FFB0EC94B86}" srcId="{F98D5299-D665-4E45-A923-F7332F25E019}" destId="{47406DC3-D260-4FF0-B549-049366E6EDF5}" srcOrd="4" destOrd="0" parTransId="{90524E54-8733-444D-91F8-B60D4F57A7E2}" sibTransId="{DE5CFC90-69EC-4FF3-9C22-EDC58279AB34}"/>
    <dgm:cxn modelId="{A28ACA35-22AA-4DDF-B80F-889C2DD85F1A}" srcId="{F98D5299-D665-4E45-A923-F7332F25E019}" destId="{6B0B4B07-8957-457E-B824-594C5FBAB117}" srcOrd="7" destOrd="0" parTransId="{2EA27102-72EF-4D62-A8E5-FA55453804F0}" sibTransId="{B3C4D2DF-2CF7-4063-8F0D-096C7DB7B8EC}"/>
    <dgm:cxn modelId="{8FA6EACD-1185-4D53-82E8-0459A2198F62}" type="presOf" srcId="{5095D3FA-6A02-4035-820A-DC38E631AF6D}" destId="{8D734267-FF88-478C-B047-7C8179F01B2F}" srcOrd="0" destOrd="0" presId="urn:microsoft.com/office/officeart/2005/8/layout/radial5"/>
    <dgm:cxn modelId="{8D9BC50F-B6AA-4F56-92B5-DFC01A49C918}" srcId="{F98D5299-D665-4E45-A923-F7332F25E019}" destId="{2489EAFB-D413-419F-A1AC-9B9EDC3C596D}" srcOrd="0" destOrd="0" parTransId="{CFAC9008-140C-4300-A156-D4EB52BD4E5A}" sibTransId="{6811B67F-5562-4D24-AB90-7256782E0D26}"/>
    <dgm:cxn modelId="{406DDCBE-30D5-459D-99B6-3747552B7427}" type="presOf" srcId="{9BA48BF2-1117-47F2-9990-85A2F23C6F32}" destId="{57E525B5-C438-4C22-9DF8-CA105AB8A6B3}" srcOrd="0" destOrd="0" presId="urn:microsoft.com/office/officeart/2005/8/layout/radial5"/>
    <dgm:cxn modelId="{3952A5D9-55A8-4261-94B5-5DE585CFA5F5}" srcId="{F98D5299-D665-4E45-A923-F7332F25E019}" destId="{9BA48BF2-1117-47F2-9990-85A2F23C6F32}" srcOrd="9" destOrd="0" parTransId="{BF0BB2B2-216B-4915-B6D9-FCA2C68538AF}" sibTransId="{8BB367E6-BD8B-47AB-BB0A-9D26F2B23D4B}"/>
    <dgm:cxn modelId="{E75DD365-ABD2-4753-BE6E-47C9F4E8BC65}" type="presOf" srcId="{427CD727-5E9B-42B1-99C2-BC2B27CBD692}" destId="{D49207F2-F140-433D-9F02-B861F526100A}" srcOrd="0" destOrd="0" presId="urn:microsoft.com/office/officeart/2005/8/layout/radial5"/>
    <dgm:cxn modelId="{47BC8D06-914B-4B46-8DDA-D5E75849ACA8}" type="presOf" srcId="{EB163320-5AFA-4689-8F72-0ED97E539ACA}" destId="{E76B9C84-6321-4521-8523-BA8806D02343}" srcOrd="0" destOrd="0" presId="urn:microsoft.com/office/officeart/2005/8/layout/radial5"/>
    <dgm:cxn modelId="{2DF59B54-6423-40F0-AC65-3DBD14C94443}" srcId="{F98D5299-D665-4E45-A923-F7332F25E019}" destId="{A74D1DF5-B36A-48A2-AC3E-71966B893EBA}" srcOrd="11" destOrd="0" parTransId="{4533B84E-CDE1-402F-97EE-026D406DE712}" sibTransId="{6EF5A411-1C7D-47B0-BBED-5FF0C96D8401}"/>
    <dgm:cxn modelId="{F2891FEA-AF16-41E3-8905-179A3AD53D91}" type="presOf" srcId="{5982331F-2299-47B6-81F0-5D168E6FF584}" destId="{7313BC96-A5C7-4A5F-9430-117A6DB1D83D}" srcOrd="1" destOrd="0" presId="urn:microsoft.com/office/officeart/2005/8/layout/radial5"/>
    <dgm:cxn modelId="{E215D781-DB04-4451-87DA-D12347931192}" srcId="{F98D5299-D665-4E45-A923-F7332F25E019}" destId="{537DD039-8735-44C5-897B-A65A95051417}" srcOrd="10" destOrd="0" parTransId="{5982331F-2299-47B6-81F0-5D168E6FF584}" sibTransId="{EB8E835D-63E9-4A79-9B1C-3391BF3321D7}"/>
    <dgm:cxn modelId="{D7AA71CD-11B0-4AF0-95B8-595D53328356}" type="presOf" srcId="{47406DC3-D260-4FF0-B549-049366E6EDF5}" destId="{555438F5-9F47-4FA8-B697-78D1FE15C0F8}" srcOrd="0" destOrd="0" presId="urn:microsoft.com/office/officeart/2005/8/layout/radial5"/>
    <dgm:cxn modelId="{12BB5D3B-46DA-4711-8CA5-7C343700F754}" type="presOf" srcId="{A74D1DF5-B36A-48A2-AC3E-71966B893EBA}" destId="{DD4F73E6-D7B3-45C1-8535-182A0A81DAAA}" srcOrd="0" destOrd="0" presId="urn:microsoft.com/office/officeart/2005/8/layout/radial5"/>
    <dgm:cxn modelId="{E4BA81DB-25B2-4A54-BAB6-E2D5F20AE9F3}" type="presOf" srcId="{BF0BB2B2-216B-4915-B6D9-FCA2C68538AF}" destId="{9B816D54-E437-419C-AED5-7FBAAE2E87D7}" srcOrd="0" destOrd="0" presId="urn:microsoft.com/office/officeart/2005/8/layout/radial5"/>
    <dgm:cxn modelId="{A58CA2BB-7914-4B17-B863-CBDBF43EC9D7}" type="presOf" srcId="{819783AF-A8FD-4FCF-9D2E-00CB64924B9E}" destId="{6B6958E9-72D9-4B6D-A1AC-746AC348106C}" srcOrd="1" destOrd="0" presId="urn:microsoft.com/office/officeart/2005/8/layout/radial5"/>
    <dgm:cxn modelId="{7054D1DA-971D-42AD-8A05-FA468DE1CB99}" type="presOf" srcId="{5FEC3F41-D00B-4503-8C10-2047DDCDBADB}" destId="{785D1EAF-04FE-4812-8D45-97C7CB8D6AC2}" srcOrd="0" destOrd="0" presId="urn:microsoft.com/office/officeart/2005/8/layout/radial5"/>
    <dgm:cxn modelId="{6D938582-7F6B-434C-8E07-F2C5C20AD248}" srcId="{5095D3FA-6A02-4035-820A-DC38E631AF6D}" destId="{F98D5299-D665-4E45-A923-F7332F25E019}" srcOrd="0" destOrd="0" parTransId="{F016DEC5-0A05-4345-8BBC-F997DF387097}" sibTransId="{496FE887-44CB-4F43-A4E7-55F3D6389DC4}"/>
    <dgm:cxn modelId="{4B5A07A9-5AAB-45C0-9CB1-14248608E83D}" type="presOf" srcId="{2EA27102-72EF-4D62-A8E5-FA55453804F0}" destId="{857FF6C3-8A33-443F-B232-2D78C781B8FE}" srcOrd="0" destOrd="0" presId="urn:microsoft.com/office/officeart/2005/8/layout/radial5"/>
    <dgm:cxn modelId="{4774C38F-015A-4685-A3AC-7C64B0B6C48C}" srcId="{F98D5299-D665-4E45-A923-F7332F25E019}" destId="{F4EBDD9D-FF09-451B-BC59-BB7DBF712E5C}" srcOrd="8" destOrd="0" parTransId="{5FEC3F41-D00B-4503-8C10-2047DDCDBADB}" sibTransId="{70AD0FBE-3F3B-46EE-BC4E-75853626524F}"/>
    <dgm:cxn modelId="{A54A5DBF-8162-41AC-B234-FF7B96748805}" srcId="{F98D5299-D665-4E45-A923-F7332F25E019}" destId="{427CD727-5E9B-42B1-99C2-BC2B27CBD692}" srcOrd="6" destOrd="0" parTransId="{819783AF-A8FD-4FCF-9D2E-00CB64924B9E}" sibTransId="{75C20F15-F9F3-4A3A-9F0E-1AEE9DAECFA1}"/>
    <dgm:cxn modelId="{75035FC1-97AE-44AC-B88D-F9E2C7A86C81}" type="presOf" srcId="{5FEC3F41-D00B-4503-8C10-2047DDCDBADB}" destId="{442D0390-D625-4522-BF28-B76FB9903778}" srcOrd="1" destOrd="0" presId="urn:microsoft.com/office/officeart/2005/8/layout/radial5"/>
    <dgm:cxn modelId="{2B4AC7E6-DD5D-496A-9C35-8BF3E99CDBA6}" type="presOf" srcId="{58B72C8D-72FB-4861-96A5-1B01E9614C2E}" destId="{80C68723-80AE-4D6C-9744-75403556E0B1}" srcOrd="1" destOrd="0" presId="urn:microsoft.com/office/officeart/2005/8/layout/radial5"/>
    <dgm:cxn modelId="{A001A9C0-486F-4C48-A7DC-9B01DCD51645}" type="presOf" srcId="{B7F11331-A006-4061-867E-22903EE519F8}" destId="{48B8A5C3-3C99-40DC-9E72-AF04A8310839}" srcOrd="0" destOrd="0" presId="urn:microsoft.com/office/officeart/2005/8/layout/radial5"/>
    <dgm:cxn modelId="{B7F1874E-884B-48DC-BFF8-CB037265006B}" srcId="{F98D5299-D665-4E45-A923-F7332F25E019}" destId="{BCDD7AFE-5CE6-4F59-B2F8-3074953D02D6}" srcOrd="5" destOrd="0" parTransId="{58B72C8D-72FB-4861-96A5-1B01E9614C2E}" sibTransId="{A700C099-F75C-46C7-93E6-72E72FD36C7D}"/>
    <dgm:cxn modelId="{103FDFC1-254D-4D5B-AB57-1A502569A6A6}" type="presOf" srcId="{BCDD7AFE-5CE6-4F59-B2F8-3074953D02D6}" destId="{296BC9EC-E716-4C6E-ABD7-2B9FBF085450}" srcOrd="0" destOrd="0" presId="urn:microsoft.com/office/officeart/2005/8/layout/radial5"/>
    <dgm:cxn modelId="{5A8B2A76-23C8-4BC4-879F-78A7F565C06E}" type="presOf" srcId="{0011FF98-97A2-4E07-A529-1913445428F8}" destId="{251B0041-C86F-48F5-A5BD-AE0F3AB565D0}" srcOrd="1" destOrd="0" presId="urn:microsoft.com/office/officeart/2005/8/layout/radial5"/>
    <dgm:cxn modelId="{1312DC0C-840B-4DED-A28E-5B637E76BD27}" type="presOf" srcId="{193702E1-1740-4569-8463-74CC1100F22F}" destId="{6621EF96-A1B7-499F-BEB3-2575445D589C}" srcOrd="0" destOrd="0" presId="urn:microsoft.com/office/officeart/2005/8/layout/radial5"/>
    <dgm:cxn modelId="{F643963B-75BF-4C95-B420-02360CFBD8AC}" type="presOf" srcId="{819783AF-A8FD-4FCF-9D2E-00CB64924B9E}" destId="{AA5BDA1C-AE0B-4B9D-B100-BBC76CD03FFD}" srcOrd="0" destOrd="0" presId="urn:microsoft.com/office/officeart/2005/8/layout/radial5"/>
    <dgm:cxn modelId="{D2226E55-1A0C-43ED-B1EA-41AC4793CDFA}" type="presOf" srcId="{BF0BB2B2-216B-4915-B6D9-FCA2C68538AF}" destId="{206D361A-7430-478E-82B4-221EBEE4FFE5}" srcOrd="1" destOrd="0" presId="urn:microsoft.com/office/officeart/2005/8/layout/radial5"/>
    <dgm:cxn modelId="{EAA04DA7-91D9-4917-B211-0DCE6B4EA63D}" type="presOf" srcId="{90524E54-8733-444D-91F8-B60D4F57A7E2}" destId="{31883108-BF45-41BF-86FA-8DB354B0F4E1}" srcOrd="0" destOrd="0" presId="urn:microsoft.com/office/officeart/2005/8/layout/radial5"/>
    <dgm:cxn modelId="{8FA6FA15-2FF8-49D0-BD2F-1971FE73F2A6}" type="presOf" srcId="{4533B84E-CDE1-402F-97EE-026D406DE712}" destId="{CBFEC7C3-82C5-48F2-913A-E7E2BE56211F}" srcOrd="1" destOrd="0" presId="urn:microsoft.com/office/officeart/2005/8/layout/radial5"/>
    <dgm:cxn modelId="{D246FE69-99EF-4996-B5AF-DBAB194650D3}" type="presOf" srcId="{193702E1-1740-4569-8463-74CC1100F22F}" destId="{5E6A7FB9-B839-4D12-BAD0-D71C277F8234}" srcOrd="1" destOrd="0" presId="urn:microsoft.com/office/officeart/2005/8/layout/radial5"/>
    <dgm:cxn modelId="{63FCF411-5F4E-4DDF-ABDA-DC1CF66D11C3}" type="presOf" srcId="{6B0B4B07-8957-457E-B824-594C5FBAB117}" destId="{845DDE90-15E4-4736-9988-C0EAC03264E7}" srcOrd="0" destOrd="0" presId="urn:microsoft.com/office/officeart/2005/8/layout/radial5"/>
    <dgm:cxn modelId="{7CF3F661-7239-45E1-A30E-A3E3C452894F}" type="presOf" srcId="{F4EBDD9D-FF09-451B-BC59-BB7DBF712E5C}" destId="{F05918C5-4D0E-411C-B07D-D5B4440A97B5}" srcOrd="0" destOrd="0" presId="urn:microsoft.com/office/officeart/2005/8/layout/radial5"/>
    <dgm:cxn modelId="{A81202A1-342A-4508-BC48-5F487CC04852}" type="presOf" srcId="{CFAC9008-140C-4300-A156-D4EB52BD4E5A}" destId="{87D7A68B-44E7-461E-864B-07EBF22FAA79}" srcOrd="0" destOrd="0" presId="urn:microsoft.com/office/officeart/2005/8/layout/radial5"/>
    <dgm:cxn modelId="{614CE163-4FC2-4FB6-8897-187C6AA6B678}" type="presOf" srcId="{0011FF98-97A2-4E07-A529-1913445428F8}" destId="{86A48E16-E2FD-47D4-83AE-4092BBA0D3A6}" srcOrd="0" destOrd="0" presId="urn:microsoft.com/office/officeart/2005/8/layout/radial5"/>
    <dgm:cxn modelId="{AC7384B4-16F5-4A93-AC7B-00932129DB2F}" srcId="{F98D5299-D665-4E45-A923-F7332F25E019}" destId="{B7F11331-A006-4061-867E-22903EE519F8}" srcOrd="1" destOrd="0" parTransId="{7F7D62B7-E00F-4F26-B40A-003E73171853}" sibTransId="{F96FFD99-C59C-4294-8A2E-083D3EEFB840}"/>
    <dgm:cxn modelId="{1162E06E-8CFC-4007-A93F-D07B4C5A1A57}" type="presOf" srcId="{869C6AA5-338E-4AE0-872F-DB53E596A264}" destId="{6828007A-477C-4988-BE9B-79A56C51A1C9}" srcOrd="0" destOrd="0" presId="urn:microsoft.com/office/officeart/2005/8/layout/radial5"/>
    <dgm:cxn modelId="{03AD4C77-7D7F-4549-B3A6-11EB809E37EB}" type="presOf" srcId="{90524E54-8733-444D-91F8-B60D4F57A7E2}" destId="{F4CF1984-BC39-467C-B752-B22BCF22064F}" srcOrd="1" destOrd="0" presId="urn:microsoft.com/office/officeart/2005/8/layout/radial5"/>
    <dgm:cxn modelId="{C89156B6-E4AA-4684-9F14-34B5CD76D91B}" type="presOf" srcId="{537DD039-8735-44C5-897B-A65A95051417}" destId="{33DCAC9C-1931-42AF-80F9-6EA8C50764F2}" srcOrd="0" destOrd="0" presId="urn:microsoft.com/office/officeart/2005/8/layout/radial5"/>
    <dgm:cxn modelId="{E3B1AF5D-E6C7-43E1-A5F2-8405F4DF513B}" type="presOf" srcId="{58B72C8D-72FB-4861-96A5-1B01E9614C2E}" destId="{FEF3DC35-2063-4C17-8DA7-E2484C9FA0D0}" srcOrd="0" destOrd="0" presId="urn:microsoft.com/office/officeart/2005/8/layout/radial5"/>
    <dgm:cxn modelId="{FE2FD792-B251-4D44-BF9C-B987F32F2AB7}" type="presOf" srcId="{7F7D62B7-E00F-4F26-B40A-003E73171853}" destId="{B5D81693-AC36-4EBB-B1A6-E570DB1300D3}" srcOrd="0" destOrd="0" presId="urn:microsoft.com/office/officeart/2005/8/layout/radial5"/>
    <dgm:cxn modelId="{D4137E2A-DDFD-414F-A52A-56DEAD631EA1}" type="presParOf" srcId="{8D734267-FF88-478C-B047-7C8179F01B2F}" destId="{E79EE8A9-4A4C-4395-B0D2-D4FBBCFE63E2}" srcOrd="0" destOrd="0" presId="urn:microsoft.com/office/officeart/2005/8/layout/radial5"/>
    <dgm:cxn modelId="{792DF8A8-199A-4DB2-A172-BCEABA826C1E}" type="presParOf" srcId="{8D734267-FF88-478C-B047-7C8179F01B2F}" destId="{87D7A68B-44E7-461E-864B-07EBF22FAA79}" srcOrd="1" destOrd="0" presId="urn:microsoft.com/office/officeart/2005/8/layout/radial5"/>
    <dgm:cxn modelId="{21F1C922-D7B3-4619-AAD1-55FC8F00107B}" type="presParOf" srcId="{87D7A68B-44E7-461E-864B-07EBF22FAA79}" destId="{7A3BE4A7-DA05-4AF4-8E43-DE85E9475E94}" srcOrd="0" destOrd="0" presId="urn:microsoft.com/office/officeart/2005/8/layout/radial5"/>
    <dgm:cxn modelId="{B266E2D0-CD49-4932-9EC1-D8A95BCEA807}" type="presParOf" srcId="{8D734267-FF88-478C-B047-7C8179F01B2F}" destId="{C1A87FB9-D1A1-497C-BD3A-75068A71FB6C}" srcOrd="2" destOrd="0" presId="urn:microsoft.com/office/officeart/2005/8/layout/radial5"/>
    <dgm:cxn modelId="{700FB612-8925-4D1B-9F66-558C86FB7DDF}" type="presParOf" srcId="{8D734267-FF88-478C-B047-7C8179F01B2F}" destId="{B5D81693-AC36-4EBB-B1A6-E570DB1300D3}" srcOrd="3" destOrd="0" presId="urn:microsoft.com/office/officeart/2005/8/layout/radial5"/>
    <dgm:cxn modelId="{264E2454-CF4E-4633-BB45-169ED2F813DA}" type="presParOf" srcId="{B5D81693-AC36-4EBB-B1A6-E570DB1300D3}" destId="{CB6A6D9D-4F84-4270-9755-11408847E20E}" srcOrd="0" destOrd="0" presId="urn:microsoft.com/office/officeart/2005/8/layout/radial5"/>
    <dgm:cxn modelId="{51D8FAEB-9557-4C55-B4D4-6B9D0FB99E87}" type="presParOf" srcId="{8D734267-FF88-478C-B047-7C8179F01B2F}" destId="{48B8A5C3-3C99-40DC-9E72-AF04A8310839}" srcOrd="4" destOrd="0" presId="urn:microsoft.com/office/officeart/2005/8/layout/radial5"/>
    <dgm:cxn modelId="{4B2870D6-ABB2-4617-AF9E-250CC396B886}" type="presParOf" srcId="{8D734267-FF88-478C-B047-7C8179F01B2F}" destId="{6621EF96-A1B7-499F-BEB3-2575445D589C}" srcOrd="5" destOrd="0" presId="urn:microsoft.com/office/officeart/2005/8/layout/radial5"/>
    <dgm:cxn modelId="{BEFD4AA0-1580-4A42-A34E-47497A73ADD5}" type="presParOf" srcId="{6621EF96-A1B7-499F-BEB3-2575445D589C}" destId="{5E6A7FB9-B839-4D12-BAD0-D71C277F8234}" srcOrd="0" destOrd="0" presId="urn:microsoft.com/office/officeart/2005/8/layout/radial5"/>
    <dgm:cxn modelId="{63E1E724-C7D7-46EC-8F87-E65CE7DA5901}" type="presParOf" srcId="{8D734267-FF88-478C-B047-7C8179F01B2F}" destId="{6828007A-477C-4988-BE9B-79A56C51A1C9}" srcOrd="6" destOrd="0" presId="urn:microsoft.com/office/officeart/2005/8/layout/radial5"/>
    <dgm:cxn modelId="{DF16113F-96E2-4E64-8DCA-A1AEA0655B40}" type="presParOf" srcId="{8D734267-FF88-478C-B047-7C8179F01B2F}" destId="{86A48E16-E2FD-47D4-83AE-4092BBA0D3A6}" srcOrd="7" destOrd="0" presId="urn:microsoft.com/office/officeart/2005/8/layout/radial5"/>
    <dgm:cxn modelId="{BA3B4F18-A539-4C5C-B691-4C86379C9786}" type="presParOf" srcId="{86A48E16-E2FD-47D4-83AE-4092BBA0D3A6}" destId="{251B0041-C86F-48F5-A5BD-AE0F3AB565D0}" srcOrd="0" destOrd="0" presId="urn:microsoft.com/office/officeart/2005/8/layout/radial5"/>
    <dgm:cxn modelId="{2D31AA00-1CF0-4CB8-A475-AF2BE3F0E083}" type="presParOf" srcId="{8D734267-FF88-478C-B047-7C8179F01B2F}" destId="{E76B9C84-6321-4521-8523-BA8806D02343}" srcOrd="8" destOrd="0" presId="urn:microsoft.com/office/officeart/2005/8/layout/radial5"/>
    <dgm:cxn modelId="{29970B6E-6256-45F9-A1E8-7216DB24F000}" type="presParOf" srcId="{8D734267-FF88-478C-B047-7C8179F01B2F}" destId="{31883108-BF45-41BF-86FA-8DB354B0F4E1}" srcOrd="9" destOrd="0" presId="urn:microsoft.com/office/officeart/2005/8/layout/radial5"/>
    <dgm:cxn modelId="{7A89C82D-9584-4E3A-9B8E-39E94CB3EC9D}" type="presParOf" srcId="{31883108-BF45-41BF-86FA-8DB354B0F4E1}" destId="{F4CF1984-BC39-467C-B752-B22BCF22064F}" srcOrd="0" destOrd="0" presId="urn:microsoft.com/office/officeart/2005/8/layout/radial5"/>
    <dgm:cxn modelId="{489C7A9D-2B98-4416-81C2-D7E4CC1B2539}" type="presParOf" srcId="{8D734267-FF88-478C-B047-7C8179F01B2F}" destId="{555438F5-9F47-4FA8-B697-78D1FE15C0F8}" srcOrd="10" destOrd="0" presId="urn:microsoft.com/office/officeart/2005/8/layout/radial5"/>
    <dgm:cxn modelId="{6C12EBD3-F65D-4D63-A1EB-EC6889DE9FC9}" type="presParOf" srcId="{8D734267-FF88-478C-B047-7C8179F01B2F}" destId="{FEF3DC35-2063-4C17-8DA7-E2484C9FA0D0}" srcOrd="11" destOrd="0" presId="urn:microsoft.com/office/officeart/2005/8/layout/radial5"/>
    <dgm:cxn modelId="{7D64F5B1-9F80-4D3C-B35B-2ABACA606B97}" type="presParOf" srcId="{FEF3DC35-2063-4C17-8DA7-E2484C9FA0D0}" destId="{80C68723-80AE-4D6C-9744-75403556E0B1}" srcOrd="0" destOrd="0" presId="urn:microsoft.com/office/officeart/2005/8/layout/radial5"/>
    <dgm:cxn modelId="{BF4C5362-81BC-4C97-8B46-FC2DEABD10EF}" type="presParOf" srcId="{8D734267-FF88-478C-B047-7C8179F01B2F}" destId="{296BC9EC-E716-4C6E-ABD7-2B9FBF085450}" srcOrd="12" destOrd="0" presId="urn:microsoft.com/office/officeart/2005/8/layout/radial5"/>
    <dgm:cxn modelId="{42376C0C-9818-4236-912E-B42C520E4DF1}" type="presParOf" srcId="{8D734267-FF88-478C-B047-7C8179F01B2F}" destId="{AA5BDA1C-AE0B-4B9D-B100-BBC76CD03FFD}" srcOrd="13" destOrd="0" presId="urn:microsoft.com/office/officeart/2005/8/layout/radial5"/>
    <dgm:cxn modelId="{A3CB05B1-4386-4EF6-8070-444BFCBFDB36}" type="presParOf" srcId="{AA5BDA1C-AE0B-4B9D-B100-BBC76CD03FFD}" destId="{6B6958E9-72D9-4B6D-A1AC-746AC348106C}" srcOrd="0" destOrd="0" presId="urn:microsoft.com/office/officeart/2005/8/layout/radial5"/>
    <dgm:cxn modelId="{4274B727-6FC4-4403-B802-B82EC5095DC0}" type="presParOf" srcId="{8D734267-FF88-478C-B047-7C8179F01B2F}" destId="{D49207F2-F140-433D-9F02-B861F526100A}" srcOrd="14" destOrd="0" presId="urn:microsoft.com/office/officeart/2005/8/layout/radial5"/>
    <dgm:cxn modelId="{0E6DF508-A568-491D-AD7E-7F6C6F286A87}" type="presParOf" srcId="{8D734267-FF88-478C-B047-7C8179F01B2F}" destId="{857FF6C3-8A33-443F-B232-2D78C781B8FE}" srcOrd="15" destOrd="0" presId="urn:microsoft.com/office/officeart/2005/8/layout/radial5"/>
    <dgm:cxn modelId="{6F44DDF5-BDA4-4EB3-93F9-973CF09CD334}" type="presParOf" srcId="{857FF6C3-8A33-443F-B232-2D78C781B8FE}" destId="{180436A4-75E1-4554-A1FF-CE1EE3BD717C}" srcOrd="0" destOrd="0" presId="urn:microsoft.com/office/officeart/2005/8/layout/radial5"/>
    <dgm:cxn modelId="{AF4C01AB-2723-49ED-A9BB-600A649D3709}" type="presParOf" srcId="{8D734267-FF88-478C-B047-7C8179F01B2F}" destId="{845DDE90-15E4-4736-9988-C0EAC03264E7}" srcOrd="16" destOrd="0" presId="urn:microsoft.com/office/officeart/2005/8/layout/radial5"/>
    <dgm:cxn modelId="{E099E740-964B-4BA5-BECD-19792EAC8BC6}" type="presParOf" srcId="{8D734267-FF88-478C-B047-7C8179F01B2F}" destId="{785D1EAF-04FE-4812-8D45-97C7CB8D6AC2}" srcOrd="17" destOrd="0" presId="urn:microsoft.com/office/officeart/2005/8/layout/radial5"/>
    <dgm:cxn modelId="{FA449E4A-95A3-4726-BEBF-0C224C80A612}" type="presParOf" srcId="{785D1EAF-04FE-4812-8D45-97C7CB8D6AC2}" destId="{442D0390-D625-4522-BF28-B76FB9903778}" srcOrd="0" destOrd="0" presId="urn:microsoft.com/office/officeart/2005/8/layout/radial5"/>
    <dgm:cxn modelId="{D59995E9-DDA2-414A-A082-D11BB28879DD}" type="presParOf" srcId="{8D734267-FF88-478C-B047-7C8179F01B2F}" destId="{F05918C5-4D0E-411C-B07D-D5B4440A97B5}" srcOrd="18" destOrd="0" presId="urn:microsoft.com/office/officeart/2005/8/layout/radial5"/>
    <dgm:cxn modelId="{2C1E142F-6259-49E8-8DD9-801966D995A2}" type="presParOf" srcId="{8D734267-FF88-478C-B047-7C8179F01B2F}" destId="{9B816D54-E437-419C-AED5-7FBAAE2E87D7}" srcOrd="19" destOrd="0" presId="urn:microsoft.com/office/officeart/2005/8/layout/radial5"/>
    <dgm:cxn modelId="{086572CA-9B0A-47DF-BBCC-BC488A20337E}" type="presParOf" srcId="{9B816D54-E437-419C-AED5-7FBAAE2E87D7}" destId="{206D361A-7430-478E-82B4-221EBEE4FFE5}" srcOrd="0" destOrd="0" presId="urn:microsoft.com/office/officeart/2005/8/layout/radial5"/>
    <dgm:cxn modelId="{51E9E6D5-A449-44F0-8B3C-04E7E8AE0948}" type="presParOf" srcId="{8D734267-FF88-478C-B047-7C8179F01B2F}" destId="{57E525B5-C438-4C22-9DF8-CA105AB8A6B3}" srcOrd="20" destOrd="0" presId="urn:microsoft.com/office/officeart/2005/8/layout/radial5"/>
    <dgm:cxn modelId="{FE1BD87F-AC92-4749-B02A-EF81308F7FC4}" type="presParOf" srcId="{8D734267-FF88-478C-B047-7C8179F01B2F}" destId="{D8A4FE78-A585-4ABD-B9D4-CC5D12C72720}" srcOrd="21" destOrd="0" presId="urn:microsoft.com/office/officeart/2005/8/layout/radial5"/>
    <dgm:cxn modelId="{3B99487C-FEBF-42D2-806F-784E0D72E36C}" type="presParOf" srcId="{D8A4FE78-A585-4ABD-B9D4-CC5D12C72720}" destId="{7313BC96-A5C7-4A5F-9430-117A6DB1D83D}" srcOrd="0" destOrd="0" presId="urn:microsoft.com/office/officeart/2005/8/layout/radial5"/>
    <dgm:cxn modelId="{BA3BD33D-14F7-4070-AF85-A5617F6F8F57}" type="presParOf" srcId="{8D734267-FF88-478C-B047-7C8179F01B2F}" destId="{33DCAC9C-1931-42AF-80F9-6EA8C50764F2}" srcOrd="22" destOrd="0" presId="urn:microsoft.com/office/officeart/2005/8/layout/radial5"/>
    <dgm:cxn modelId="{4B789152-F98C-48F8-B00F-776E94F386CB}" type="presParOf" srcId="{8D734267-FF88-478C-B047-7C8179F01B2F}" destId="{232FA304-2056-4E95-A0E1-1A8A96FF8233}" srcOrd="23" destOrd="0" presId="urn:microsoft.com/office/officeart/2005/8/layout/radial5"/>
    <dgm:cxn modelId="{2871AFAF-74B9-4CE2-8509-649A37C76681}" type="presParOf" srcId="{232FA304-2056-4E95-A0E1-1A8A96FF8233}" destId="{CBFEC7C3-82C5-48F2-913A-E7E2BE56211F}" srcOrd="0" destOrd="0" presId="urn:microsoft.com/office/officeart/2005/8/layout/radial5"/>
    <dgm:cxn modelId="{AC4496C1-3FEC-488E-8C78-91A1ADD5E07E}" type="presParOf" srcId="{8D734267-FF88-478C-B047-7C8179F01B2F}" destId="{DD4F73E6-D7B3-45C1-8535-182A0A81DAAA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B4EBB-0C48-46F9-8ED0-E8C646A29716}">
      <dsp:nvSpPr>
        <dsp:cNvPr id="0" name=""/>
        <dsp:cNvSpPr/>
      </dsp:nvSpPr>
      <dsp:spPr>
        <a:xfrm>
          <a:off x="111433" y="1884"/>
          <a:ext cx="2181122" cy="1308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>
              <a:latin typeface="Calibri" pitchFamily="34" charset="0"/>
              <a:cs typeface="Calibri" pitchFamily="34" charset="0"/>
            </a:rPr>
            <a:t>Applications Registered through Digital Assistant at secretariat</a:t>
          </a:r>
          <a:endParaRPr lang="en-IN" sz="1400" b="1" kern="1200" dirty="0">
            <a:latin typeface="Calibri" pitchFamily="34" charset="0"/>
            <a:cs typeface="Calibri" pitchFamily="34" charset="0"/>
          </a:endParaRPr>
        </a:p>
      </dsp:txBody>
      <dsp:txXfrm>
        <a:off x="149763" y="40214"/>
        <a:ext cx="2104462" cy="1232013"/>
      </dsp:txXfrm>
    </dsp:sp>
    <dsp:sp modelId="{5B9B6196-E693-4877-A8EB-6B34FACA03B5}">
      <dsp:nvSpPr>
        <dsp:cNvPr id="0" name=""/>
        <dsp:cNvSpPr/>
      </dsp:nvSpPr>
      <dsp:spPr>
        <a:xfrm>
          <a:off x="2379265" y="385762"/>
          <a:ext cx="462397" cy="540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>
            <a:latin typeface="Calibri" pitchFamily="34" charset="0"/>
            <a:cs typeface="Calibri" pitchFamily="34" charset="0"/>
          </a:endParaRPr>
        </a:p>
      </dsp:txBody>
      <dsp:txXfrm>
        <a:off x="2379265" y="493946"/>
        <a:ext cx="323678" cy="324550"/>
      </dsp:txXfrm>
    </dsp:sp>
    <dsp:sp modelId="{532DDA7F-AD76-449A-8EE3-77703473ADE4}">
      <dsp:nvSpPr>
        <dsp:cNvPr id="0" name=""/>
        <dsp:cNvSpPr/>
      </dsp:nvSpPr>
      <dsp:spPr>
        <a:xfrm>
          <a:off x="2948038" y="1884"/>
          <a:ext cx="2181122" cy="1308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>
              <a:latin typeface="Calibri" pitchFamily="34" charset="0"/>
              <a:cs typeface="Calibri" pitchFamily="34" charset="0"/>
            </a:rPr>
            <a:t>WEA/WDS verifies the documents physically and enter the remarks</a:t>
          </a:r>
          <a:endParaRPr lang="en-IN" sz="1400" b="1" kern="1200" dirty="0">
            <a:latin typeface="Calibri" pitchFamily="34" charset="0"/>
            <a:cs typeface="Calibri" pitchFamily="34" charset="0"/>
          </a:endParaRPr>
        </a:p>
      </dsp:txBody>
      <dsp:txXfrm>
        <a:off x="2986368" y="40214"/>
        <a:ext cx="2104462" cy="1232013"/>
      </dsp:txXfrm>
    </dsp:sp>
    <dsp:sp modelId="{E8E7873D-2C88-460E-BED1-0765D16FDE60}">
      <dsp:nvSpPr>
        <dsp:cNvPr id="0" name=""/>
        <dsp:cNvSpPr/>
      </dsp:nvSpPr>
      <dsp:spPr>
        <a:xfrm>
          <a:off x="5215871" y="385762"/>
          <a:ext cx="462397" cy="540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>
            <a:latin typeface="Calibri" pitchFamily="34" charset="0"/>
            <a:cs typeface="Calibri" pitchFamily="34" charset="0"/>
          </a:endParaRPr>
        </a:p>
      </dsp:txBody>
      <dsp:txXfrm>
        <a:off x="5215871" y="493946"/>
        <a:ext cx="323678" cy="324550"/>
      </dsp:txXfrm>
    </dsp:sp>
    <dsp:sp modelId="{D3A031B7-72C9-4A51-B193-BEB0E5961E10}">
      <dsp:nvSpPr>
        <dsp:cNvPr id="0" name=""/>
        <dsp:cNvSpPr/>
      </dsp:nvSpPr>
      <dsp:spPr>
        <a:xfrm>
          <a:off x="5784644" y="1884"/>
          <a:ext cx="2181122" cy="1308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>
              <a:latin typeface="Calibri" pitchFamily="34" charset="0"/>
              <a:cs typeface="Calibri" pitchFamily="34" charset="0"/>
            </a:rPr>
            <a:t>MPDO Physically verifies the Documents randomly to Sanction pension.</a:t>
          </a:r>
          <a:endParaRPr lang="en-IN" sz="1400" b="1" kern="1200" dirty="0">
            <a:latin typeface="Calibri" pitchFamily="34" charset="0"/>
            <a:cs typeface="Calibri" pitchFamily="34" charset="0"/>
          </a:endParaRPr>
        </a:p>
      </dsp:txBody>
      <dsp:txXfrm>
        <a:off x="5822974" y="40214"/>
        <a:ext cx="2104462" cy="1232013"/>
      </dsp:txXfrm>
    </dsp:sp>
    <dsp:sp modelId="{A9F5424D-BBD2-4D60-BA2A-9C3006610D7F}">
      <dsp:nvSpPr>
        <dsp:cNvPr id="0" name=""/>
        <dsp:cNvSpPr/>
      </dsp:nvSpPr>
      <dsp:spPr>
        <a:xfrm rot="5400000">
          <a:off x="6644006" y="1358008"/>
          <a:ext cx="462397" cy="540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>
            <a:latin typeface="Calibri" pitchFamily="34" charset="0"/>
            <a:cs typeface="Calibri" pitchFamily="34" charset="0"/>
          </a:endParaRPr>
        </a:p>
      </dsp:txBody>
      <dsp:txXfrm rot="-5400000">
        <a:off x="6712930" y="1397269"/>
        <a:ext cx="324550" cy="323678"/>
      </dsp:txXfrm>
    </dsp:sp>
    <dsp:sp modelId="{457765FF-2E12-401F-AF5C-3E5FF72B6D93}">
      <dsp:nvSpPr>
        <dsp:cNvPr id="0" name=""/>
        <dsp:cNvSpPr/>
      </dsp:nvSpPr>
      <dsp:spPr>
        <a:xfrm>
          <a:off x="5784644" y="1966041"/>
          <a:ext cx="2181122" cy="1308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>
              <a:latin typeface="Calibri" pitchFamily="34" charset="0"/>
              <a:cs typeface="Calibri" pitchFamily="34" charset="0"/>
            </a:rPr>
            <a:t>PD/SERP approves for sanction of pension</a:t>
          </a:r>
          <a:endParaRPr lang="en-IN" sz="1400" b="1" kern="1200" dirty="0">
            <a:latin typeface="Calibri" pitchFamily="34" charset="0"/>
            <a:cs typeface="Calibri" pitchFamily="34" charset="0"/>
          </a:endParaRPr>
        </a:p>
      </dsp:txBody>
      <dsp:txXfrm>
        <a:off x="5822974" y="2004371"/>
        <a:ext cx="2104462" cy="1232013"/>
      </dsp:txXfrm>
    </dsp:sp>
    <dsp:sp modelId="{AD8C3D58-A3A1-4B12-85C2-94357012BD09}">
      <dsp:nvSpPr>
        <dsp:cNvPr id="0" name=""/>
        <dsp:cNvSpPr/>
      </dsp:nvSpPr>
      <dsp:spPr>
        <a:xfrm rot="5400000">
          <a:off x="3809999" y="1371600"/>
          <a:ext cx="462397" cy="540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>
            <a:latin typeface="Calibri" pitchFamily="34" charset="0"/>
            <a:cs typeface="Calibri" pitchFamily="34" charset="0"/>
          </a:endParaRPr>
        </a:p>
      </dsp:txBody>
      <dsp:txXfrm rot="10800000">
        <a:off x="3879359" y="1410425"/>
        <a:ext cx="323678" cy="324550"/>
      </dsp:txXfrm>
    </dsp:sp>
    <dsp:sp modelId="{ADBF1259-D663-445C-B789-90560CFE63AB}">
      <dsp:nvSpPr>
        <dsp:cNvPr id="0" name=""/>
        <dsp:cNvSpPr/>
      </dsp:nvSpPr>
      <dsp:spPr>
        <a:xfrm>
          <a:off x="2948038" y="1966041"/>
          <a:ext cx="2181122" cy="1308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>
              <a:latin typeface="Calibri" pitchFamily="34" charset="0"/>
              <a:cs typeface="Calibri" pitchFamily="34" charset="0"/>
            </a:rPr>
            <a:t>Ineligible applications during verification will be rejected.</a:t>
          </a:r>
          <a:endParaRPr lang="en-IN" sz="1400" b="1" kern="1200" dirty="0">
            <a:latin typeface="Calibri" pitchFamily="34" charset="0"/>
            <a:cs typeface="Calibri" pitchFamily="34" charset="0"/>
          </a:endParaRPr>
        </a:p>
      </dsp:txBody>
      <dsp:txXfrm>
        <a:off x="2986368" y="2004371"/>
        <a:ext cx="2104462" cy="1232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EE8A9-4A4C-4395-B0D2-D4FBBCFE63E2}">
      <dsp:nvSpPr>
        <dsp:cNvPr id="0" name=""/>
        <dsp:cNvSpPr/>
      </dsp:nvSpPr>
      <dsp:spPr>
        <a:xfrm>
          <a:off x="3432819" y="1946091"/>
          <a:ext cx="1821160" cy="17600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YSR Pensions</a:t>
          </a:r>
          <a:endParaRPr lang="en-IN" sz="11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3699522" y="2203840"/>
        <a:ext cx="1287754" cy="1244522"/>
      </dsp:txXfrm>
    </dsp:sp>
    <dsp:sp modelId="{87D7A68B-44E7-461E-864B-07EBF22FAA79}">
      <dsp:nvSpPr>
        <dsp:cNvPr id="0" name=""/>
        <dsp:cNvSpPr/>
      </dsp:nvSpPr>
      <dsp:spPr>
        <a:xfrm rot="16200000">
          <a:off x="4136823" y="1302372"/>
          <a:ext cx="413153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>
        <a:off x="4192699" y="1432748"/>
        <a:ext cx="301402" cy="223502"/>
      </dsp:txXfrm>
    </dsp:sp>
    <dsp:sp modelId="{C1A87FB9-D1A1-497C-BD3A-75068A71FB6C}">
      <dsp:nvSpPr>
        <dsp:cNvPr id="0" name=""/>
        <dsp:cNvSpPr/>
      </dsp:nvSpPr>
      <dsp:spPr>
        <a:xfrm>
          <a:off x="3833018" y="-17903"/>
          <a:ext cx="1020762" cy="10207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O.A.P</a:t>
          </a:r>
          <a:endParaRPr lang="en-IN" sz="1100" b="1" kern="1200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sp:txBody>
      <dsp:txXfrm>
        <a:off x="3982505" y="131584"/>
        <a:ext cx="721788" cy="721788"/>
      </dsp:txXfrm>
    </dsp:sp>
    <dsp:sp modelId="{B5D81693-AC36-4EBB-B1A6-E570DB1300D3}">
      <dsp:nvSpPr>
        <dsp:cNvPr id="0" name=""/>
        <dsp:cNvSpPr/>
      </dsp:nvSpPr>
      <dsp:spPr>
        <a:xfrm rot="18000000">
          <a:off x="4809066" y="1478281"/>
          <a:ext cx="409932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>
        <a:off x="4837004" y="1601171"/>
        <a:ext cx="298181" cy="223502"/>
      </dsp:txXfrm>
    </dsp:sp>
    <dsp:sp modelId="{48B8A5C3-3C99-40DC-9E72-AF04A8310839}">
      <dsp:nvSpPr>
        <dsp:cNvPr id="0" name=""/>
        <dsp:cNvSpPr/>
      </dsp:nvSpPr>
      <dsp:spPr>
        <a:xfrm>
          <a:off x="4999830" y="294742"/>
          <a:ext cx="1020762" cy="10207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Widow</a:t>
          </a:r>
        </a:p>
      </dsp:txBody>
      <dsp:txXfrm>
        <a:off x="5149317" y="444229"/>
        <a:ext cx="721788" cy="721788"/>
      </dsp:txXfrm>
    </dsp:sp>
    <dsp:sp modelId="{6621EF96-A1B7-499F-BEB3-2575445D589C}">
      <dsp:nvSpPr>
        <dsp:cNvPr id="0" name=""/>
        <dsp:cNvSpPr/>
      </dsp:nvSpPr>
      <dsp:spPr>
        <a:xfrm rot="19800000">
          <a:off x="5310162" y="1965284"/>
          <a:ext cx="403241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>
        <a:off x="5317648" y="2067722"/>
        <a:ext cx="291490" cy="223502"/>
      </dsp:txXfrm>
    </dsp:sp>
    <dsp:sp modelId="{6828007A-477C-4988-BE9B-79A56C51A1C9}">
      <dsp:nvSpPr>
        <dsp:cNvPr id="0" name=""/>
        <dsp:cNvSpPr/>
      </dsp:nvSpPr>
      <dsp:spPr>
        <a:xfrm>
          <a:off x="5853996" y="1148908"/>
          <a:ext cx="1020762" cy="10207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Disabled </a:t>
          </a:r>
          <a:endParaRPr lang="en-IN" sz="1100" b="1" kern="1200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sp:txBody>
      <dsp:txXfrm>
        <a:off x="6003483" y="1298395"/>
        <a:ext cx="721788" cy="721788"/>
      </dsp:txXfrm>
    </dsp:sp>
    <dsp:sp modelId="{86A48E16-E2FD-47D4-83AE-4092BBA0D3A6}">
      <dsp:nvSpPr>
        <dsp:cNvPr id="0" name=""/>
        <dsp:cNvSpPr/>
      </dsp:nvSpPr>
      <dsp:spPr>
        <a:xfrm>
          <a:off x="5496740" y="2639850"/>
          <a:ext cx="399763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>
        <a:off x="5496740" y="2714350"/>
        <a:ext cx="288012" cy="223502"/>
      </dsp:txXfrm>
    </dsp:sp>
    <dsp:sp modelId="{E76B9C84-6321-4521-8523-BA8806D02343}">
      <dsp:nvSpPr>
        <dsp:cNvPr id="0" name=""/>
        <dsp:cNvSpPr/>
      </dsp:nvSpPr>
      <dsp:spPr>
        <a:xfrm>
          <a:off x="6166642" y="2315720"/>
          <a:ext cx="1020762" cy="102076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Weavers </a:t>
          </a:r>
          <a:endParaRPr lang="en-IN" sz="1100" b="1" kern="1200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sp:txBody>
      <dsp:txXfrm>
        <a:off x="6316129" y="2465207"/>
        <a:ext cx="721788" cy="721788"/>
      </dsp:txXfrm>
    </dsp:sp>
    <dsp:sp modelId="{31883108-BF45-41BF-86FA-8DB354B0F4E1}">
      <dsp:nvSpPr>
        <dsp:cNvPr id="0" name=""/>
        <dsp:cNvSpPr/>
      </dsp:nvSpPr>
      <dsp:spPr>
        <a:xfrm rot="1800000">
          <a:off x="5310162" y="3314416"/>
          <a:ext cx="403241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>
        <a:off x="5317648" y="3360978"/>
        <a:ext cx="291490" cy="223502"/>
      </dsp:txXfrm>
    </dsp:sp>
    <dsp:sp modelId="{555438F5-9F47-4FA8-B697-78D1FE15C0F8}">
      <dsp:nvSpPr>
        <dsp:cNvPr id="0" name=""/>
        <dsp:cNvSpPr/>
      </dsp:nvSpPr>
      <dsp:spPr>
        <a:xfrm>
          <a:off x="5853996" y="3482532"/>
          <a:ext cx="1020762" cy="102076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Toddy Tappers </a:t>
          </a:r>
          <a:endParaRPr lang="en-IN" sz="1100" b="1" kern="1200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sp:txBody>
      <dsp:txXfrm>
        <a:off x="6003483" y="3632019"/>
        <a:ext cx="721788" cy="721788"/>
      </dsp:txXfrm>
    </dsp:sp>
    <dsp:sp modelId="{FEF3DC35-2063-4C17-8DA7-E2484C9FA0D0}">
      <dsp:nvSpPr>
        <dsp:cNvPr id="0" name=""/>
        <dsp:cNvSpPr/>
      </dsp:nvSpPr>
      <dsp:spPr>
        <a:xfrm rot="3600000">
          <a:off x="4809066" y="3801420"/>
          <a:ext cx="409932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>
        <a:off x="4837004" y="3827530"/>
        <a:ext cx="298181" cy="223502"/>
      </dsp:txXfrm>
    </dsp:sp>
    <dsp:sp modelId="{296BC9EC-E716-4C6E-ABD7-2B9FBF085450}">
      <dsp:nvSpPr>
        <dsp:cNvPr id="0" name=""/>
        <dsp:cNvSpPr/>
      </dsp:nvSpPr>
      <dsp:spPr>
        <a:xfrm>
          <a:off x="4999830" y="4336698"/>
          <a:ext cx="1020762" cy="10207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Single Women</a:t>
          </a:r>
          <a:endParaRPr lang="en-IN" sz="1100" b="1" kern="1200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sp:txBody>
      <dsp:txXfrm>
        <a:off x="5149317" y="4486185"/>
        <a:ext cx="721788" cy="721788"/>
      </dsp:txXfrm>
    </dsp:sp>
    <dsp:sp modelId="{AA5BDA1C-AE0B-4B9D-B100-BBC76CD03FFD}">
      <dsp:nvSpPr>
        <dsp:cNvPr id="0" name=""/>
        <dsp:cNvSpPr/>
      </dsp:nvSpPr>
      <dsp:spPr>
        <a:xfrm rot="5400000">
          <a:off x="4133887" y="3983830"/>
          <a:ext cx="419024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>
        <a:off x="4189763" y="4002455"/>
        <a:ext cx="307273" cy="223502"/>
      </dsp:txXfrm>
    </dsp:sp>
    <dsp:sp modelId="{D49207F2-F140-433D-9F02-B861F526100A}">
      <dsp:nvSpPr>
        <dsp:cNvPr id="0" name=""/>
        <dsp:cNvSpPr/>
      </dsp:nvSpPr>
      <dsp:spPr>
        <a:xfrm>
          <a:off x="3833811" y="4662749"/>
          <a:ext cx="1019176" cy="9939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Fisher Men </a:t>
          </a:r>
        </a:p>
      </dsp:txBody>
      <dsp:txXfrm>
        <a:off x="3983066" y="4808310"/>
        <a:ext cx="720666" cy="702832"/>
      </dsp:txXfrm>
    </dsp:sp>
    <dsp:sp modelId="{857FF6C3-8A33-443F-B232-2D78C781B8FE}">
      <dsp:nvSpPr>
        <dsp:cNvPr id="0" name=""/>
        <dsp:cNvSpPr/>
      </dsp:nvSpPr>
      <dsp:spPr>
        <a:xfrm rot="7200000">
          <a:off x="3467801" y="3801420"/>
          <a:ext cx="409932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 rot="10800000">
        <a:off x="3551614" y="3827530"/>
        <a:ext cx="298181" cy="223502"/>
      </dsp:txXfrm>
    </dsp:sp>
    <dsp:sp modelId="{845DDE90-15E4-4736-9988-C0EAC03264E7}">
      <dsp:nvSpPr>
        <dsp:cNvPr id="0" name=""/>
        <dsp:cNvSpPr/>
      </dsp:nvSpPr>
      <dsp:spPr>
        <a:xfrm>
          <a:off x="2666206" y="4336698"/>
          <a:ext cx="1020762" cy="10207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Trans gender </a:t>
          </a:r>
          <a:endParaRPr lang="en-IN" sz="11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2815693" y="4486185"/>
        <a:ext cx="721788" cy="721788"/>
      </dsp:txXfrm>
    </dsp:sp>
    <dsp:sp modelId="{785D1EAF-04FE-4812-8D45-97C7CB8D6AC2}">
      <dsp:nvSpPr>
        <dsp:cNvPr id="0" name=""/>
        <dsp:cNvSpPr/>
      </dsp:nvSpPr>
      <dsp:spPr>
        <a:xfrm rot="9000000">
          <a:off x="2943746" y="3325668"/>
          <a:ext cx="423564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/>
        </a:p>
      </dsp:txBody>
      <dsp:txXfrm rot="10800000">
        <a:off x="3048011" y="3372230"/>
        <a:ext cx="311813" cy="223502"/>
      </dsp:txXfrm>
    </dsp:sp>
    <dsp:sp modelId="{F05918C5-4D0E-411C-B07D-D5B4440A97B5}">
      <dsp:nvSpPr>
        <dsp:cNvPr id="0" name=""/>
        <dsp:cNvSpPr/>
      </dsp:nvSpPr>
      <dsp:spPr>
        <a:xfrm>
          <a:off x="1858438" y="3528931"/>
          <a:ext cx="927966" cy="92796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i="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Traditional Cobbler</a:t>
          </a:r>
          <a:endParaRPr lang="en-IN" sz="1100" b="1" kern="1200" dirty="0">
            <a:latin typeface="Calibri" pitchFamily="34" charset="0"/>
            <a:cs typeface="Calibri" pitchFamily="34" charset="0"/>
          </a:endParaRPr>
        </a:p>
      </dsp:txBody>
      <dsp:txXfrm>
        <a:off x="1994335" y="3664828"/>
        <a:ext cx="656172" cy="656172"/>
      </dsp:txXfrm>
    </dsp:sp>
    <dsp:sp modelId="{9B816D54-E437-419C-AED5-7FBAAE2E87D7}">
      <dsp:nvSpPr>
        <dsp:cNvPr id="0" name=""/>
        <dsp:cNvSpPr/>
      </dsp:nvSpPr>
      <dsp:spPr>
        <a:xfrm rot="10800000">
          <a:off x="2790296" y="2639850"/>
          <a:ext cx="399763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 rot="10800000">
        <a:off x="2902047" y="2714350"/>
        <a:ext cx="288012" cy="223502"/>
      </dsp:txXfrm>
    </dsp:sp>
    <dsp:sp modelId="{57E525B5-C438-4C22-9DF8-CA105AB8A6B3}">
      <dsp:nvSpPr>
        <dsp:cNvPr id="0" name=""/>
        <dsp:cNvSpPr/>
      </dsp:nvSpPr>
      <dsp:spPr>
        <a:xfrm>
          <a:off x="1499394" y="2315720"/>
          <a:ext cx="1020762" cy="102076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err="1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Dappu</a:t>
          </a: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 Artists</a:t>
          </a:r>
          <a:endParaRPr lang="en-IN" sz="1100" b="1" kern="1200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sp:txBody>
      <dsp:txXfrm>
        <a:off x="1648881" y="2465207"/>
        <a:ext cx="721788" cy="721788"/>
      </dsp:txXfrm>
    </dsp:sp>
    <dsp:sp modelId="{D8A4FE78-A585-4ABD-B9D4-CC5D12C72720}">
      <dsp:nvSpPr>
        <dsp:cNvPr id="0" name=""/>
        <dsp:cNvSpPr/>
      </dsp:nvSpPr>
      <dsp:spPr>
        <a:xfrm rot="12600000">
          <a:off x="2975549" y="1966101"/>
          <a:ext cx="401765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 rot="10800000">
        <a:off x="3079814" y="2068539"/>
        <a:ext cx="290014" cy="223502"/>
      </dsp:txXfrm>
    </dsp:sp>
    <dsp:sp modelId="{33DCAC9C-1931-42AF-80F9-6EA8C50764F2}">
      <dsp:nvSpPr>
        <dsp:cNvPr id="0" name=""/>
        <dsp:cNvSpPr/>
      </dsp:nvSpPr>
      <dsp:spPr>
        <a:xfrm>
          <a:off x="1799916" y="1169379"/>
          <a:ext cx="1045010" cy="97982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DMHO</a:t>
          </a:r>
          <a:endParaRPr lang="en-IN" sz="11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1952954" y="1312870"/>
        <a:ext cx="738934" cy="692839"/>
      </dsp:txXfrm>
    </dsp:sp>
    <dsp:sp modelId="{232FA304-2056-4E95-A0E1-1A8A96FF8233}">
      <dsp:nvSpPr>
        <dsp:cNvPr id="0" name=""/>
        <dsp:cNvSpPr/>
      </dsp:nvSpPr>
      <dsp:spPr>
        <a:xfrm rot="14400000">
          <a:off x="3467801" y="1478281"/>
          <a:ext cx="409932" cy="372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 dirty="0"/>
        </a:p>
      </dsp:txBody>
      <dsp:txXfrm rot="10800000">
        <a:off x="3551614" y="1601171"/>
        <a:ext cx="298181" cy="223502"/>
      </dsp:txXfrm>
    </dsp:sp>
    <dsp:sp modelId="{DD4F73E6-D7B3-45C1-8535-182A0A81DAAA}">
      <dsp:nvSpPr>
        <dsp:cNvPr id="0" name=""/>
        <dsp:cNvSpPr/>
      </dsp:nvSpPr>
      <dsp:spPr>
        <a:xfrm>
          <a:off x="2666206" y="294742"/>
          <a:ext cx="1020762" cy="10207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 smtClean="0">
              <a:solidFill>
                <a:schemeClr val="bg1"/>
              </a:solidFill>
              <a:latin typeface="Calibri" pitchFamily="34" charset="0"/>
              <a:ea typeface="Verdana" pitchFamily="34" charset="0"/>
              <a:cs typeface="Calibri" pitchFamily="34" charset="0"/>
            </a:rPr>
            <a:t>CKDU</a:t>
          </a:r>
          <a:endParaRPr lang="en-IN" sz="1100" b="1" kern="1200" dirty="0">
            <a:solidFill>
              <a:schemeClr val="bg1"/>
            </a:solidFill>
            <a:latin typeface="Calibri" pitchFamily="34" charset="0"/>
            <a:ea typeface="Verdana" pitchFamily="34" charset="0"/>
            <a:cs typeface="Calibri" pitchFamily="34" charset="0"/>
          </a:endParaRPr>
        </a:p>
      </dsp:txBody>
      <dsp:txXfrm>
        <a:off x="2815693" y="444229"/>
        <a:ext cx="721788" cy="721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7C36-5ED6-4B19-81BD-EC254696AEF7}" type="datetimeFigureOut">
              <a:rPr lang="en-US" smtClean="0"/>
              <a:pPr/>
              <a:t>5/26/2020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368E9-5785-492B-853B-9C2D52066E76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63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68E9-5785-492B-853B-9C2D52066E76}" type="slidenum">
              <a:rPr lang="en-IN" smtClean="0"/>
              <a:pPr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033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62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5510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319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329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319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072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5783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3CF0-C5C2-40F5-B101-6054FBF2B6B6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8746-A8DF-4CC1-B0E3-218DE1F8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221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3CF0-C5C2-40F5-B101-6054FBF2B6B6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8746-A8DF-4CC1-B0E3-218DE1F80596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980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3CF0-C5C2-40F5-B101-6054FBF2B6B6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8746-A8DF-4CC1-B0E3-218DE1F8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289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3pPr>
              <a:defRPr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3CF0-C5C2-40F5-B101-6054FBF2B6B6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8746-A8DF-4CC1-B0E3-218DE1F80596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4406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3CF0-C5C2-40F5-B101-6054FBF2B6B6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8746-A8DF-4CC1-B0E3-218DE1F8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93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53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34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4078" y="1125539"/>
            <a:ext cx="5111750" cy="5199064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591" y="2057400"/>
            <a:ext cx="3008313" cy="4267200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4742" y="1125856"/>
            <a:ext cx="3048000" cy="840104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0"/>
            <a:ext cx="5486400" cy="3660775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9"/>
            <a:ext cx="5486400" cy="80486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3304" y="1190627"/>
            <a:ext cx="8370888" cy="1323976"/>
          </a:xfrm>
          <a:ln>
            <a:solidFill>
              <a:schemeClr val="bg1"/>
            </a:solidFill>
          </a:ln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15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E907-EB89-481A-8338-CF9673CF65DB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856-37AE-4479-9DBD-DDC4E827E7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64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10000">
              <a:srgbClr val="0067AC"/>
            </a:gs>
            <a:gs pos="100000">
              <a:srgbClr val="56BBED"/>
            </a:gs>
          </a:gsLst>
          <a:lin ang="91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418901" y="2783198"/>
            <a:ext cx="3487801" cy="28004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300" b="0" dirty="0" smtClean="0">
                <a:solidFill>
                  <a:schemeClr val="bg1">
                    <a:lumMod val="75000"/>
                  </a:schemeClr>
                </a:solidFill>
              </a:rPr>
              <a:t>A joint venture of TCS and State Government</a:t>
            </a:r>
            <a:endParaRPr lang="en-US" sz="13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0" y="1976438"/>
            <a:ext cx="9144000" cy="847726"/>
          </a:xfrm>
          <a:prstGeom prst="rect">
            <a:avLst/>
          </a:prstGeom>
          <a:solidFill>
            <a:srgbClr val="0067A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" name="Picture 4" descr="Q:\Repro 2\New guidelines 2011_12\Final 260411\PPT\OLD\050511\WMF\TATA Patter revised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114904"/>
            <a:ext cx="2869437" cy="1674017"/>
          </a:xfrm>
          <a:prstGeom prst="rect">
            <a:avLst/>
          </a:prstGeom>
          <a:noFill/>
        </p:spPr>
      </p:pic>
      <p:sp>
        <p:nvSpPr>
          <p:cNvPr id="25" name="Freeform 9"/>
          <p:cNvSpPr>
            <a:spLocks noEditPoints="1"/>
          </p:cNvSpPr>
          <p:nvPr/>
        </p:nvSpPr>
        <p:spPr bwMode="auto">
          <a:xfrm>
            <a:off x="8458200" y="137161"/>
            <a:ext cx="540112" cy="630308"/>
          </a:xfrm>
          <a:custGeom>
            <a:avLst/>
            <a:gdLst/>
            <a:ahLst/>
            <a:cxnLst>
              <a:cxn ang="0">
                <a:pos x="491" y="5"/>
              </a:cxn>
              <a:cxn ang="0">
                <a:pos x="581" y="30"/>
              </a:cxn>
              <a:cxn ang="0">
                <a:pos x="653" y="71"/>
              </a:cxn>
              <a:cxn ang="0">
                <a:pos x="705" y="124"/>
              </a:cxn>
              <a:cxn ang="0">
                <a:pos x="602" y="117"/>
              </a:cxn>
              <a:cxn ang="0">
                <a:pos x="478" y="104"/>
              </a:cxn>
              <a:cxn ang="0">
                <a:pos x="444" y="106"/>
              </a:cxn>
              <a:cxn ang="0">
                <a:pos x="432" y="119"/>
              </a:cxn>
              <a:cxn ang="0">
                <a:pos x="403" y="415"/>
              </a:cxn>
              <a:cxn ang="0">
                <a:pos x="402" y="115"/>
              </a:cxn>
              <a:cxn ang="0">
                <a:pos x="388" y="105"/>
              </a:cxn>
              <a:cxn ang="0">
                <a:pos x="331" y="106"/>
              </a:cxn>
              <a:cxn ang="0">
                <a:pos x="195" y="124"/>
              </a:cxn>
              <a:cxn ang="0">
                <a:pos x="140" y="110"/>
              </a:cxn>
              <a:cxn ang="0">
                <a:pos x="197" y="59"/>
              </a:cxn>
              <a:cxn ang="0">
                <a:pos x="274" y="22"/>
              </a:cxn>
              <a:cxn ang="0">
                <a:pos x="367" y="2"/>
              </a:cxn>
              <a:cxn ang="0">
                <a:pos x="201" y="519"/>
              </a:cxn>
              <a:cxn ang="0">
                <a:pos x="100" y="519"/>
              </a:cxn>
              <a:cxn ang="0">
                <a:pos x="0" y="519"/>
              </a:cxn>
              <a:cxn ang="0">
                <a:pos x="141" y="727"/>
              </a:cxn>
              <a:cxn ang="0">
                <a:pos x="261" y="727"/>
              </a:cxn>
              <a:cxn ang="0">
                <a:pos x="303" y="519"/>
              </a:cxn>
              <a:cxn ang="0">
                <a:pos x="346" y="727"/>
              </a:cxn>
              <a:cxn ang="0">
                <a:pos x="583" y="519"/>
              </a:cxn>
              <a:cxn ang="0">
                <a:pos x="483" y="519"/>
              </a:cxn>
              <a:cxn ang="0">
                <a:pos x="407" y="579"/>
              </a:cxn>
              <a:cxn ang="0">
                <a:pos x="548" y="579"/>
              </a:cxn>
              <a:cxn ang="0">
                <a:pos x="587" y="727"/>
              </a:cxn>
              <a:cxn ang="0">
                <a:pos x="733" y="519"/>
              </a:cxn>
              <a:cxn ang="0">
                <a:pos x="712" y="602"/>
              </a:cxn>
              <a:cxn ang="0">
                <a:pos x="731" y="198"/>
              </a:cxn>
              <a:cxn ang="0">
                <a:pos x="722" y="257"/>
              </a:cxn>
              <a:cxn ang="0">
                <a:pos x="685" y="316"/>
              </a:cxn>
              <a:cxn ang="0">
                <a:pos x="622" y="365"/>
              </a:cxn>
              <a:cxn ang="0">
                <a:pos x="541" y="398"/>
              </a:cxn>
              <a:cxn ang="0">
                <a:pos x="474" y="183"/>
              </a:cxn>
              <a:cxn ang="0">
                <a:pos x="477" y="158"/>
              </a:cxn>
              <a:cxn ang="0">
                <a:pos x="489" y="146"/>
              </a:cxn>
              <a:cxn ang="0">
                <a:pos x="556" y="148"/>
              </a:cxn>
              <a:cxn ang="0">
                <a:pos x="669" y="163"/>
              </a:cxn>
              <a:cxn ang="0">
                <a:pos x="295" y="399"/>
              </a:cxn>
              <a:cxn ang="0">
                <a:pos x="213" y="365"/>
              </a:cxn>
              <a:cxn ang="0">
                <a:pos x="150" y="316"/>
              </a:cxn>
              <a:cxn ang="0">
                <a:pos x="112" y="257"/>
              </a:cxn>
              <a:cxn ang="0">
                <a:pos x="103" y="198"/>
              </a:cxn>
              <a:cxn ang="0">
                <a:pos x="136" y="168"/>
              </a:cxn>
              <a:cxn ang="0">
                <a:pos x="250" y="151"/>
              </a:cxn>
              <a:cxn ang="0">
                <a:pos x="342" y="144"/>
              </a:cxn>
              <a:cxn ang="0">
                <a:pos x="357" y="153"/>
              </a:cxn>
              <a:cxn ang="0">
                <a:pos x="362" y="175"/>
              </a:cxn>
              <a:cxn ang="0">
                <a:pos x="317" y="405"/>
              </a:cxn>
            </a:cxnLst>
            <a:rect l="0" t="0" r="r" b="b"/>
            <a:pathLst>
              <a:path w="835" h="727">
                <a:moveTo>
                  <a:pt x="417" y="0"/>
                </a:moveTo>
                <a:lnTo>
                  <a:pt x="443" y="0"/>
                </a:lnTo>
                <a:lnTo>
                  <a:pt x="467" y="2"/>
                </a:lnTo>
                <a:lnTo>
                  <a:pt x="491" y="5"/>
                </a:lnTo>
                <a:lnTo>
                  <a:pt x="515" y="9"/>
                </a:lnTo>
                <a:lnTo>
                  <a:pt x="538" y="16"/>
                </a:lnTo>
                <a:lnTo>
                  <a:pt x="559" y="22"/>
                </a:lnTo>
                <a:lnTo>
                  <a:pt x="581" y="30"/>
                </a:lnTo>
                <a:lnTo>
                  <a:pt x="600" y="38"/>
                </a:lnTo>
                <a:lnTo>
                  <a:pt x="620" y="48"/>
                </a:lnTo>
                <a:lnTo>
                  <a:pt x="637" y="59"/>
                </a:lnTo>
                <a:lnTo>
                  <a:pt x="653" y="71"/>
                </a:lnTo>
                <a:lnTo>
                  <a:pt x="668" y="83"/>
                </a:lnTo>
                <a:lnTo>
                  <a:pt x="682" y="96"/>
                </a:lnTo>
                <a:lnTo>
                  <a:pt x="694" y="110"/>
                </a:lnTo>
                <a:lnTo>
                  <a:pt x="705" y="124"/>
                </a:lnTo>
                <a:lnTo>
                  <a:pt x="714" y="139"/>
                </a:lnTo>
                <a:lnTo>
                  <a:pt x="676" y="131"/>
                </a:lnTo>
                <a:lnTo>
                  <a:pt x="639" y="124"/>
                </a:lnTo>
                <a:lnTo>
                  <a:pt x="602" y="117"/>
                </a:lnTo>
                <a:lnTo>
                  <a:pt x="567" y="113"/>
                </a:lnTo>
                <a:lnTo>
                  <a:pt x="534" y="109"/>
                </a:lnTo>
                <a:lnTo>
                  <a:pt x="504" y="106"/>
                </a:lnTo>
                <a:lnTo>
                  <a:pt x="478" y="104"/>
                </a:lnTo>
                <a:lnTo>
                  <a:pt x="458" y="104"/>
                </a:lnTo>
                <a:lnTo>
                  <a:pt x="453" y="104"/>
                </a:lnTo>
                <a:lnTo>
                  <a:pt x="448" y="105"/>
                </a:lnTo>
                <a:lnTo>
                  <a:pt x="444" y="106"/>
                </a:lnTo>
                <a:lnTo>
                  <a:pt x="440" y="109"/>
                </a:lnTo>
                <a:lnTo>
                  <a:pt x="436" y="112"/>
                </a:lnTo>
                <a:lnTo>
                  <a:pt x="434" y="115"/>
                </a:lnTo>
                <a:lnTo>
                  <a:pt x="432" y="119"/>
                </a:lnTo>
                <a:lnTo>
                  <a:pt x="432" y="124"/>
                </a:lnTo>
                <a:lnTo>
                  <a:pt x="432" y="133"/>
                </a:lnTo>
                <a:lnTo>
                  <a:pt x="432" y="415"/>
                </a:lnTo>
                <a:lnTo>
                  <a:pt x="403" y="415"/>
                </a:lnTo>
                <a:lnTo>
                  <a:pt x="404" y="133"/>
                </a:lnTo>
                <a:lnTo>
                  <a:pt x="404" y="124"/>
                </a:lnTo>
                <a:lnTo>
                  <a:pt x="403" y="119"/>
                </a:lnTo>
                <a:lnTo>
                  <a:pt x="402" y="115"/>
                </a:lnTo>
                <a:lnTo>
                  <a:pt x="398" y="112"/>
                </a:lnTo>
                <a:lnTo>
                  <a:pt x="395" y="109"/>
                </a:lnTo>
                <a:lnTo>
                  <a:pt x="392" y="106"/>
                </a:lnTo>
                <a:lnTo>
                  <a:pt x="388" y="105"/>
                </a:lnTo>
                <a:lnTo>
                  <a:pt x="382" y="104"/>
                </a:lnTo>
                <a:lnTo>
                  <a:pt x="378" y="104"/>
                </a:lnTo>
                <a:lnTo>
                  <a:pt x="356" y="104"/>
                </a:lnTo>
                <a:lnTo>
                  <a:pt x="331" y="106"/>
                </a:lnTo>
                <a:lnTo>
                  <a:pt x="301" y="109"/>
                </a:lnTo>
                <a:lnTo>
                  <a:pt x="268" y="113"/>
                </a:lnTo>
                <a:lnTo>
                  <a:pt x="232" y="118"/>
                </a:lnTo>
                <a:lnTo>
                  <a:pt x="195" y="124"/>
                </a:lnTo>
                <a:lnTo>
                  <a:pt x="157" y="131"/>
                </a:lnTo>
                <a:lnTo>
                  <a:pt x="121" y="139"/>
                </a:lnTo>
                <a:lnTo>
                  <a:pt x="129" y="125"/>
                </a:lnTo>
                <a:lnTo>
                  <a:pt x="140" y="110"/>
                </a:lnTo>
                <a:lnTo>
                  <a:pt x="152" y="96"/>
                </a:lnTo>
                <a:lnTo>
                  <a:pt x="166" y="83"/>
                </a:lnTo>
                <a:lnTo>
                  <a:pt x="180" y="71"/>
                </a:lnTo>
                <a:lnTo>
                  <a:pt x="197" y="59"/>
                </a:lnTo>
                <a:lnTo>
                  <a:pt x="215" y="48"/>
                </a:lnTo>
                <a:lnTo>
                  <a:pt x="233" y="38"/>
                </a:lnTo>
                <a:lnTo>
                  <a:pt x="254" y="30"/>
                </a:lnTo>
                <a:lnTo>
                  <a:pt x="274" y="22"/>
                </a:lnTo>
                <a:lnTo>
                  <a:pt x="296" y="16"/>
                </a:lnTo>
                <a:lnTo>
                  <a:pt x="319" y="9"/>
                </a:lnTo>
                <a:lnTo>
                  <a:pt x="342" y="5"/>
                </a:lnTo>
                <a:lnTo>
                  <a:pt x="367" y="2"/>
                </a:lnTo>
                <a:lnTo>
                  <a:pt x="392" y="0"/>
                </a:lnTo>
                <a:lnTo>
                  <a:pt x="417" y="0"/>
                </a:lnTo>
                <a:close/>
                <a:moveTo>
                  <a:pt x="201" y="579"/>
                </a:moveTo>
                <a:lnTo>
                  <a:pt x="201" y="519"/>
                </a:lnTo>
                <a:lnTo>
                  <a:pt x="175" y="519"/>
                </a:lnTo>
                <a:lnTo>
                  <a:pt x="150" y="519"/>
                </a:lnTo>
                <a:lnTo>
                  <a:pt x="125" y="519"/>
                </a:lnTo>
                <a:lnTo>
                  <a:pt x="100" y="519"/>
                </a:lnTo>
                <a:lnTo>
                  <a:pt x="75" y="519"/>
                </a:lnTo>
                <a:lnTo>
                  <a:pt x="49" y="519"/>
                </a:lnTo>
                <a:lnTo>
                  <a:pt x="25" y="519"/>
                </a:lnTo>
                <a:lnTo>
                  <a:pt x="0" y="519"/>
                </a:lnTo>
                <a:lnTo>
                  <a:pt x="0" y="579"/>
                </a:lnTo>
                <a:lnTo>
                  <a:pt x="58" y="579"/>
                </a:lnTo>
                <a:lnTo>
                  <a:pt x="58" y="727"/>
                </a:lnTo>
                <a:lnTo>
                  <a:pt x="141" y="727"/>
                </a:lnTo>
                <a:lnTo>
                  <a:pt x="141" y="579"/>
                </a:lnTo>
                <a:lnTo>
                  <a:pt x="201" y="579"/>
                </a:lnTo>
                <a:close/>
                <a:moveTo>
                  <a:pt x="303" y="602"/>
                </a:moveTo>
                <a:lnTo>
                  <a:pt x="261" y="727"/>
                </a:lnTo>
                <a:lnTo>
                  <a:pt x="180" y="727"/>
                </a:lnTo>
                <a:lnTo>
                  <a:pt x="260" y="519"/>
                </a:lnTo>
                <a:lnTo>
                  <a:pt x="282" y="519"/>
                </a:lnTo>
                <a:lnTo>
                  <a:pt x="303" y="519"/>
                </a:lnTo>
                <a:lnTo>
                  <a:pt x="326" y="519"/>
                </a:lnTo>
                <a:lnTo>
                  <a:pt x="348" y="519"/>
                </a:lnTo>
                <a:lnTo>
                  <a:pt x="427" y="727"/>
                </a:lnTo>
                <a:lnTo>
                  <a:pt x="346" y="727"/>
                </a:lnTo>
                <a:lnTo>
                  <a:pt x="303" y="602"/>
                </a:lnTo>
                <a:close/>
                <a:moveTo>
                  <a:pt x="608" y="579"/>
                </a:moveTo>
                <a:lnTo>
                  <a:pt x="608" y="519"/>
                </a:lnTo>
                <a:lnTo>
                  <a:pt x="583" y="519"/>
                </a:lnTo>
                <a:lnTo>
                  <a:pt x="557" y="519"/>
                </a:lnTo>
                <a:lnTo>
                  <a:pt x="532" y="519"/>
                </a:lnTo>
                <a:lnTo>
                  <a:pt x="507" y="519"/>
                </a:lnTo>
                <a:lnTo>
                  <a:pt x="483" y="519"/>
                </a:lnTo>
                <a:lnTo>
                  <a:pt x="458" y="519"/>
                </a:lnTo>
                <a:lnTo>
                  <a:pt x="432" y="519"/>
                </a:lnTo>
                <a:lnTo>
                  <a:pt x="407" y="519"/>
                </a:lnTo>
                <a:lnTo>
                  <a:pt x="407" y="579"/>
                </a:lnTo>
                <a:lnTo>
                  <a:pt x="466" y="579"/>
                </a:lnTo>
                <a:lnTo>
                  <a:pt x="466" y="727"/>
                </a:lnTo>
                <a:lnTo>
                  <a:pt x="548" y="727"/>
                </a:lnTo>
                <a:lnTo>
                  <a:pt x="548" y="579"/>
                </a:lnTo>
                <a:lnTo>
                  <a:pt x="608" y="579"/>
                </a:lnTo>
                <a:close/>
                <a:moveTo>
                  <a:pt x="712" y="602"/>
                </a:moveTo>
                <a:lnTo>
                  <a:pt x="669" y="727"/>
                </a:lnTo>
                <a:lnTo>
                  <a:pt x="587" y="727"/>
                </a:lnTo>
                <a:lnTo>
                  <a:pt x="667" y="519"/>
                </a:lnTo>
                <a:lnTo>
                  <a:pt x="689" y="519"/>
                </a:lnTo>
                <a:lnTo>
                  <a:pt x="712" y="519"/>
                </a:lnTo>
                <a:lnTo>
                  <a:pt x="733" y="519"/>
                </a:lnTo>
                <a:lnTo>
                  <a:pt x="755" y="519"/>
                </a:lnTo>
                <a:lnTo>
                  <a:pt x="835" y="727"/>
                </a:lnTo>
                <a:lnTo>
                  <a:pt x="754" y="727"/>
                </a:lnTo>
                <a:lnTo>
                  <a:pt x="712" y="602"/>
                </a:lnTo>
                <a:close/>
                <a:moveTo>
                  <a:pt x="727" y="172"/>
                </a:moveTo>
                <a:lnTo>
                  <a:pt x="729" y="181"/>
                </a:lnTo>
                <a:lnTo>
                  <a:pt x="730" y="190"/>
                </a:lnTo>
                <a:lnTo>
                  <a:pt x="731" y="198"/>
                </a:lnTo>
                <a:lnTo>
                  <a:pt x="731" y="207"/>
                </a:lnTo>
                <a:lnTo>
                  <a:pt x="730" y="224"/>
                </a:lnTo>
                <a:lnTo>
                  <a:pt x="727" y="240"/>
                </a:lnTo>
                <a:lnTo>
                  <a:pt x="722" y="257"/>
                </a:lnTo>
                <a:lnTo>
                  <a:pt x="715" y="273"/>
                </a:lnTo>
                <a:lnTo>
                  <a:pt x="706" y="288"/>
                </a:lnTo>
                <a:lnTo>
                  <a:pt x="696" y="302"/>
                </a:lnTo>
                <a:lnTo>
                  <a:pt x="685" y="316"/>
                </a:lnTo>
                <a:lnTo>
                  <a:pt x="670" y="329"/>
                </a:lnTo>
                <a:lnTo>
                  <a:pt x="656" y="342"/>
                </a:lnTo>
                <a:lnTo>
                  <a:pt x="640" y="354"/>
                </a:lnTo>
                <a:lnTo>
                  <a:pt x="622" y="365"/>
                </a:lnTo>
                <a:lnTo>
                  <a:pt x="604" y="374"/>
                </a:lnTo>
                <a:lnTo>
                  <a:pt x="584" y="383"/>
                </a:lnTo>
                <a:lnTo>
                  <a:pt x="562" y="392"/>
                </a:lnTo>
                <a:lnTo>
                  <a:pt x="541" y="398"/>
                </a:lnTo>
                <a:lnTo>
                  <a:pt x="518" y="405"/>
                </a:lnTo>
                <a:lnTo>
                  <a:pt x="476" y="202"/>
                </a:lnTo>
                <a:lnTo>
                  <a:pt x="475" y="193"/>
                </a:lnTo>
                <a:lnTo>
                  <a:pt x="474" y="183"/>
                </a:lnTo>
                <a:lnTo>
                  <a:pt x="474" y="175"/>
                </a:lnTo>
                <a:lnTo>
                  <a:pt x="474" y="166"/>
                </a:lnTo>
                <a:lnTo>
                  <a:pt x="475" y="162"/>
                </a:lnTo>
                <a:lnTo>
                  <a:pt x="477" y="158"/>
                </a:lnTo>
                <a:lnTo>
                  <a:pt x="479" y="155"/>
                </a:lnTo>
                <a:lnTo>
                  <a:pt x="481" y="152"/>
                </a:lnTo>
                <a:lnTo>
                  <a:pt x="485" y="149"/>
                </a:lnTo>
                <a:lnTo>
                  <a:pt x="489" y="146"/>
                </a:lnTo>
                <a:lnTo>
                  <a:pt x="493" y="145"/>
                </a:lnTo>
                <a:lnTo>
                  <a:pt x="499" y="144"/>
                </a:lnTo>
                <a:lnTo>
                  <a:pt x="528" y="145"/>
                </a:lnTo>
                <a:lnTo>
                  <a:pt x="556" y="148"/>
                </a:lnTo>
                <a:lnTo>
                  <a:pt x="584" y="151"/>
                </a:lnTo>
                <a:lnTo>
                  <a:pt x="613" y="154"/>
                </a:lnTo>
                <a:lnTo>
                  <a:pt x="641" y="158"/>
                </a:lnTo>
                <a:lnTo>
                  <a:pt x="669" y="163"/>
                </a:lnTo>
                <a:lnTo>
                  <a:pt x="699" y="167"/>
                </a:lnTo>
                <a:lnTo>
                  <a:pt x="727" y="172"/>
                </a:lnTo>
                <a:close/>
                <a:moveTo>
                  <a:pt x="317" y="405"/>
                </a:moveTo>
                <a:lnTo>
                  <a:pt x="295" y="399"/>
                </a:lnTo>
                <a:lnTo>
                  <a:pt x="272" y="392"/>
                </a:lnTo>
                <a:lnTo>
                  <a:pt x="251" y="384"/>
                </a:lnTo>
                <a:lnTo>
                  <a:pt x="231" y="374"/>
                </a:lnTo>
                <a:lnTo>
                  <a:pt x="213" y="365"/>
                </a:lnTo>
                <a:lnTo>
                  <a:pt x="195" y="354"/>
                </a:lnTo>
                <a:lnTo>
                  <a:pt x="179" y="342"/>
                </a:lnTo>
                <a:lnTo>
                  <a:pt x="164" y="330"/>
                </a:lnTo>
                <a:lnTo>
                  <a:pt x="150" y="316"/>
                </a:lnTo>
                <a:lnTo>
                  <a:pt x="138" y="303"/>
                </a:lnTo>
                <a:lnTo>
                  <a:pt x="128" y="288"/>
                </a:lnTo>
                <a:lnTo>
                  <a:pt x="120" y="273"/>
                </a:lnTo>
                <a:lnTo>
                  <a:pt x="112" y="257"/>
                </a:lnTo>
                <a:lnTo>
                  <a:pt x="108" y="240"/>
                </a:lnTo>
                <a:lnTo>
                  <a:pt x="105" y="224"/>
                </a:lnTo>
                <a:lnTo>
                  <a:pt x="103" y="207"/>
                </a:lnTo>
                <a:lnTo>
                  <a:pt x="103" y="198"/>
                </a:lnTo>
                <a:lnTo>
                  <a:pt x="105" y="190"/>
                </a:lnTo>
                <a:lnTo>
                  <a:pt x="106" y="181"/>
                </a:lnTo>
                <a:lnTo>
                  <a:pt x="108" y="172"/>
                </a:lnTo>
                <a:lnTo>
                  <a:pt x="136" y="168"/>
                </a:lnTo>
                <a:lnTo>
                  <a:pt x="165" y="163"/>
                </a:lnTo>
                <a:lnTo>
                  <a:pt x="193" y="158"/>
                </a:lnTo>
                <a:lnTo>
                  <a:pt x="222" y="154"/>
                </a:lnTo>
                <a:lnTo>
                  <a:pt x="250" y="151"/>
                </a:lnTo>
                <a:lnTo>
                  <a:pt x="280" y="148"/>
                </a:lnTo>
                <a:lnTo>
                  <a:pt x="308" y="145"/>
                </a:lnTo>
                <a:lnTo>
                  <a:pt x="337" y="144"/>
                </a:lnTo>
                <a:lnTo>
                  <a:pt x="342" y="144"/>
                </a:lnTo>
                <a:lnTo>
                  <a:pt x="348" y="145"/>
                </a:lnTo>
                <a:lnTo>
                  <a:pt x="351" y="146"/>
                </a:lnTo>
                <a:lnTo>
                  <a:pt x="354" y="150"/>
                </a:lnTo>
                <a:lnTo>
                  <a:pt x="357" y="153"/>
                </a:lnTo>
                <a:lnTo>
                  <a:pt x="358" y="156"/>
                </a:lnTo>
                <a:lnTo>
                  <a:pt x="361" y="161"/>
                </a:lnTo>
                <a:lnTo>
                  <a:pt x="362" y="165"/>
                </a:lnTo>
                <a:lnTo>
                  <a:pt x="362" y="175"/>
                </a:lnTo>
                <a:lnTo>
                  <a:pt x="362" y="184"/>
                </a:lnTo>
                <a:lnTo>
                  <a:pt x="361" y="194"/>
                </a:lnTo>
                <a:lnTo>
                  <a:pt x="359" y="202"/>
                </a:lnTo>
                <a:lnTo>
                  <a:pt x="317" y="405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6402967"/>
            <a:ext cx="4143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©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 APOnline, a division of APTOnline Limited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43834" y="6525602"/>
            <a:ext cx="1500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+mn-lt"/>
              </a:rPr>
              <a:t>In Confidence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304800" y="3788743"/>
            <a:ext cx="7886700" cy="10118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972630"/>
            <a:ext cx="3200405" cy="8466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04800"/>
            <a:ext cx="304800" cy="152400"/>
          </a:xfrm>
          <a:prstGeom prst="rect">
            <a:avLst/>
          </a:prstGeom>
          <a:solidFill>
            <a:srgbClr val="6DCF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0" y="3"/>
            <a:ext cx="9144000" cy="819056"/>
          </a:xfrm>
          <a:prstGeom prst="rect">
            <a:avLst/>
          </a:prstGeom>
          <a:gradFill flip="none" rotWithShape="1">
            <a:gsLst>
              <a:gs pos="10000">
                <a:srgbClr val="0067AC"/>
              </a:gs>
              <a:gs pos="100000">
                <a:srgbClr val="56BBED"/>
              </a:gs>
            </a:gsLst>
            <a:lin ang="9120000" scaled="0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44" y="1189037"/>
            <a:ext cx="8428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</p:txBody>
      </p:sp>
      <p:pic>
        <p:nvPicPr>
          <p:cNvPr id="4" name="Picture 2" descr="Q:\Repro 2\New guidelines 2011_12\Final 260411\PPT\OLD\050511\WMF\text slide pattern_2 boxes_060511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43832" cy="819055"/>
          </a:xfrm>
          <a:prstGeom prst="rect">
            <a:avLst/>
          </a:prstGeom>
          <a:noFill/>
        </p:spPr>
      </p:pic>
      <p:sp>
        <p:nvSpPr>
          <p:cNvPr id="16" name="Rectangle 71"/>
          <p:cNvSpPr txBox="1">
            <a:spLocks noChangeArrowheads="1"/>
          </p:cNvSpPr>
          <p:nvPr/>
        </p:nvSpPr>
        <p:spPr bwMode="auto">
          <a:xfrm>
            <a:off x="8568000" y="6609600"/>
            <a:ext cx="609600" cy="26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4E84C4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5AB4-0D57-4FBE-946B-A81E4A9D2A4C}" type="slidenum">
              <a:rPr lang="en-US" sz="1000" kern="1200" noProof="0" smtClean="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000" kern="1200" noProof="0" dirty="0" smtClean="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rPr>
              <a:t> </a:t>
            </a:r>
            <a:endParaRPr lang="en-US" sz="1000" kern="1200" noProof="0" dirty="0">
              <a:solidFill>
                <a:schemeClr val="tx1"/>
              </a:solidFill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69700" y="6566400"/>
            <a:ext cx="1828800" cy="3200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Myriad Pro" panose="020B0503030403020204" pitchFamily="34" charset="0"/>
              </a:rPr>
              <a:t>In Confidence</a:t>
            </a:r>
            <a:endParaRPr lang="en-US" sz="10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Freeform 9"/>
          <p:cNvSpPr>
            <a:spLocks noChangeAspect="1" noEditPoints="1"/>
          </p:cNvSpPr>
          <p:nvPr/>
        </p:nvSpPr>
        <p:spPr bwMode="auto">
          <a:xfrm>
            <a:off x="8534400" y="144982"/>
            <a:ext cx="485458" cy="529098"/>
          </a:xfrm>
          <a:custGeom>
            <a:avLst/>
            <a:gdLst/>
            <a:ahLst/>
            <a:cxnLst>
              <a:cxn ang="0">
                <a:pos x="491" y="5"/>
              </a:cxn>
              <a:cxn ang="0">
                <a:pos x="581" y="30"/>
              </a:cxn>
              <a:cxn ang="0">
                <a:pos x="653" y="71"/>
              </a:cxn>
              <a:cxn ang="0">
                <a:pos x="705" y="124"/>
              </a:cxn>
              <a:cxn ang="0">
                <a:pos x="602" y="117"/>
              </a:cxn>
              <a:cxn ang="0">
                <a:pos x="478" y="104"/>
              </a:cxn>
              <a:cxn ang="0">
                <a:pos x="444" y="106"/>
              </a:cxn>
              <a:cxn ang="0">
                <a:pos x="432" y="119"/>
              </a:cxn>
              <a:cxn ang="0">
                <a:pos x="403" y="415"/>
              </a:cxn>
              <a:cxn ang="0">
                <a:pos x="402" y="115"/>
              </a:cxn>
              <a:cxn ang="0">
                <a:pos x="388" y="105"/>
              </a:cxn>
              <a:cxn ang="0">
                <a:pos x="331" y="106"/>
              </a:cxn>
              <a:cxn ang="0">
                <a:pos x="195" y="124"/>
              </a:cxn>
              <a:cxn ang="0">
                <a:pos x="140" y="110"/>
              </a:cxn>
              <a:cxn ang="0">
                <a:pos x="197" y="59"/>
              </a:cxn>
              <a:cxn ang="0">
                <a:pos x="274" y="22"/>
              </a:cxn>
              <a:cxn ang="0">
                <a:pos x="367" y="2"/>
              </a:cxn>
              <a:cxn ang="0">
                <a:pos x="201" y="519"/>
              </a:cxn>
              <a:cxn ang="0">
                <a:pos x="100" y="519"/>
              </a:cxn>
              <a:cxn ang="0">
                <a:pos x="0" y="519"/>
              </a:cxn>
              <a:cxn ang="0">
                <a:pos x="141" y="727"/>
              </a:cxn>
              <a:cxn ang="0">
                <a:pos x="261" y="727"/>
              </a:cxn>
              <a:cxn ang="0">
                <a:pos x="303" y="519"/>
              </a:cxn>
              <a:cxn ang="0">
                <a:pos x="346" y="727"/>
              </a:cxn>
              <a:cxn ang="0">
                <a:pos x="583" y="519"/>
              </a:cxn>
              <a:cxn ang="0">
                <a:pos x="483" y="519"/>
              </a:cxn>
              <a:cxn ang="0">
                <a:pos x="407" y="579"/>
              </a:cxn>
              <a:cxn ang="0">
                <a:pos x="548" y="579"/>
              </a:cxn>
              <a:cxn ang="0">
                <a:pos x="587" y="727"/>
              </a:cxn>
              <a:cxn ang="0">
                <a:pos x="733" y="519"/>
              </a:cxn>
              <a:cxn ang="0">
                <a:pos x="712" y="602"/>
              </a:cxn>
              <a:cxn ang="0">
                <a:pos x="731" y="198"/>
              </a:cxn>
              <a:cxn ang="0">
                <a:pos x="722" y="257"/>
              </a:cxn>
              <a:cxn ang="0">
                <a:pos x="685" y="316"/>
              </a:cxn>
              <a:cxn ang="0">
                <a:pos x="622" y="365"/>
              </a:cxn>
              <a:cxn ang="0">
                <a:pos x="541" y="398"/>
              </a:cxn>
              <a:cxn ang="0">
                <a:pos x="474" y="183"/>
              </a:cxn>
              <a:cxn ang="0">
                <a:pos x="477" y="158"/>
              </a:cxn>
              <a:cxn ang="0">
                <a:pos x="489" y="146"/>
              </a:cxn>
              <a:cxn ang="0">
                <a:pos x="556" y="148"/>
              </a:cxn>
              <a:cxn ang="0">
                <a:pos x="669" y="163"/>
              </a:cxn>
              <a:cxn ang="0">
                <a:pos x="295" y="399"/>
              </a:cxn>
              <a:cxn ang="0">
                <a:pos x="213" y="365"/>
              </a:cxn>
              <a:cxn ang="0">
                <a:pos x="150" y="316"/>
              </a:cxn>
              <a:cxn ang="0">
                <a:pos x="112" y="257"/>
              </a:cxn>
              <a:cxn ang="0">
                <a:pos x="103" y="198"/>
              </a:cxn>
              <a:cxn ang="0">
                <a:pos x="136" y="168"/>
              </a:cxn>
              <a:cxn ang="0">
                <a:pos x="250" y="151"/>
              </a:cxn>
              <a:cxn ang="0">
                <a:pos x="342" y="144"/>
              </a:cxn>
              <a:cxn ang="0">
                <a:pos x="357" y="153"/>
              </a:cxn>
              <a:cxn ang="0">
                <a:pos x="362" y="175"/>
              </a:cxn>
              <a:cxn ang="0">
                <a:pos x="317" y="405"/>
              </a:cxn>
            </a:cxnLst>
            <a:rect l="0" t="0" r="r" b="b"/>
            <a:pathLst>
              <a:path w="835" h="727">
                <a:moveTo>
                  <a:pt x="417" y="0"/>
                </a:moveTo>
                <a:lnTo>
                  <a:pt x="443" y="0"/>
                </a:lnTo>
                <a:lnTo>
                  <a:pt x="467" y="2"/>
                </a:lnTo>
                <a:lnTo>
                  <a:pt x="491" y="5"/>
                </a:lnTo>
                <a:lnTo>
                  <a:pt x="515" y="9"/>
                </a:lnTo>
                <a:lnTo>
                  <a:pt x="538" y="16"/>
                </a:lnTo>
                <a:lnTo>
                  <a:pt x="559" y="22"/>
                </a:lnTo>
                <a:lnTo>
                  <a:pt x="581" y="30"/>
                </a:lnTo>
                <a:lnTo>
                  <a:pt x="600" y="38"/>
                </a:lnTo>
                <a:lnTo>
                  <a:pt x="620" y="48"/>
                </a:lnTo>
                <a:lnTo>
                  <a:pt x="637" y="59"/>
                </a:lnTo>
                <a:lnTo>
                  <a:pt x="653" y="71"/>
                </a:lnTo>
                <a:lnTo>
                  <a:pt x="668" y="83"/>
                </a:lnTo>
                <a:lnTo>
                  <a:pt x="682" y="96"/>
                </a:lnTo>
                <a:lnTo>
                  <a:pt x="694" y="110"/>
                </a:lnTo>
                <a:lnTo>
                  <a:pt x="705" y="124"/>
                </a:lnTo>
                <a:lnTo>
                  <a:pt x="714" y="139"/>
                </a:lnTo>
                <a:lnTo>
                  <a:pt x="676" y="131"/>
                </a:lnTo>
                <a:lnTo>
                  <a:pt x="639" y="124"/>
                </a:lnTo>
                <a:lnTo>
                  <a:pt x="602" y="117"/>
                </a:lnTo>
                <a:lnTo>
                  <a:pt x="567" y="113"/>
                </a:lnTo>
                <a:lnTo>
                  <a:pt x="534" y="109"/>
                </a:lnTo>
                <a:lnTo>
                  <a:pt x="504" y="106"/>
                </a:lnTo>
                <a:lnTo>
                  <a:pt x="478" y="104"/>
                </a:lnTo>
                <a:lnTo>
                  <a:pt x="458" y="104"/>
                </a:lnTo>
                <a:lnTo>
                  <a:pt x="453" y="104"/>
                </a:lnTo>
                <a:lnTo>
                  <a:pt x="448" y="105"/>
                </a:lnTo>
                <a:lnTo>
                  <a:pt x="444" y="106"/>
                </a:lnTo>
                <a:lnTo>
                  <a:pt x="440" y="109"/>
                </a:lnTo>
                <a:lnTo>
                  <a:pt x="436" y="112"/>
                </a:lnTo>
                <a:lnTo>
                  <a:pt x="434" y="115"/>
                </a:lnTo>
                <a:lnTo>
                  <a:pt x="432" y="119"/>
                </a:lnTo>
                <a:lnTo>
                  <a:pt x="432" y="124"/>
                </a:lnTo>
                <a:lnTo>
                  <a:pt x="432" y="133"/>
                </a:lnTo>
                <a:lnTo>
                  <a:pt x="432" y="415"/>
                </a:lnTo>
                <a:lnTo>
                  <a:pt x="403" y="415"/>
                </a:lnTo>
                <a:lnTo>
                  <a:pt x="404" y="133"/>
                </a:lnTo>
                <a:lnTo>
                  <a:pt x="404" y="124"/>
                </a:lnTo>
                <a:lnTo>
                  <a:pt x="403" y="119"/>
                </a:lnTo>
                <a:lnTo>
                  <a:pt x="402" y="115"/>
                </a:lnTo>
                <a:lnTo>
                  <a:pt x="398" y="112"/>
                </a:lnTo>
                <a:lnTo>
                  <a:pt x="395" y="109"/>
                </a:lnTo>
                <a:lnTo>
                  <a:pt x="392" y="106"/>
                </a:lnTo>
                <a:lnTo>
                  <a:pt x="388" y="105"/>
                </a:lnTo>
                <a:lnTo>
                  <a:pt x="382" y="104"/>
                </a:lnTo>
                <a:lnTo>
                  <a:pt x="378" y="104"/>
                </a:lnTo>
                <a:lnTo>
                  <a:pt x="356" y="104"/>
                </a:lnTo>
                <a:lnTo>
                  <a:pt x="331" y="106"/>
                </a:lnTo>
                <a:lnTo>
                  <a:pt x="301" y="109"/>
                </a:lnTo>
                <a:lnTo>
                  <a:pt x="268" y="113"/>
                </a:lnTo>
                <a:lnTo>
                  <a:pt x="232" y="118"/>
                </a:lnTo>
                <a:lnTo>
                  <a:pt x="195" y="124"/>
                </a:lnTo>
                <a:lnTo>
                  <a:pt x="157" y="131"/>
                </a:lnTo>
                <a:lnTo>
                  <a:pt x="121" y="139"/>
                </a:lnTo>
                <a:lnTo>
                  <a:pt x="129" y="125"/>
                </a:lnTo>
                <a:lnTo>
                  <a:pt x="140" y="110"/>
                </a:lnTo>
                <a:lnTo>
                  <a:pt x="152" y="96"/>
                </a:lnTo>
                <a:lnTo>
                  <a:pt x="166" y="83"/>
                </a:lnTo>
                <a:lnTo>
                  <a:pt x="180" y="71"/>
                </a:lnTo>
                <a:lnTo>
                  <a:pt x="197" y="59"/>
                </a:lnTo>
                <a:lnTo>
                  <a:pt x="215" y="48"/>
                </a:lnTo>
                <a:lnTo>
                  <a:pt x="233" y="38"/>
                </a:lnTo>
                <a:lnTo>
                  <a:pt x="254" y="30"/>
                </a:lnTo>
                <a:lnTo>
                  <a:pt x="274" y="22"/>
                </a:lnTo>
                <a:lnTo>
                  <a:pt x="296" y="16"/>
                </a:lnTo>
                <a:lnTo>
                  <a:pt x="319" y="9"/>
                </a:lnTo>
                <a:lnTo>
                  <a:pt x="342" y="5"/>
                </a:lnTo>
                <a:lnTo>
                  <a:pt x="367" y="2"/>
                </a:lnTo>
                <a:lnTo>
                  <a:pt x="392" y="0"/>
                </a:lnTo>
                <a:lnTo>
                  <a:pt x="417" y="0"/>
                </a:lnTo>
                <a:close/>
                <a:moveTo>
                  <a:pt x="201" y="579"/>
                </a:moveTo>
                <a:lnTo>
                  <a:pt x="201" y="519"/>
                </a:lnTo>
                <a:lnTo>
                  <a:pt x="175" y="519"/>
                </a:lnTo>
                <a:lnTo>
                  <a:pt x="150" y="519"/>
                </a:lnTo>
                <a:lnTo>
                  <a:pt x="125" y="519"/>
                </a:lnTo>
                <a:lnTo>
                  <a:pt x="100" y="519"/>
                </a:lnTo>
                <a:lnTo>
                  <a:pt x="75" y="519"/>
                </a:lnTo>
                <a:lnTo>
                  <a:pt x="49" y="519"/>
                </a:lnTo>
                <a:lnTo>
                  <a:pt x="25" y="519"/>
                </a:lnTo>
                <a:lnTo>
                  <a:pt x="0" y="519"/>
                </a:lnTo>
                <a:lnTo>
                  <a:pt x="0" y="579"/>
                </a:lnTo>
                <a:lnTo>
                  <a:pt x="58" y="579"/>
                </a:lnTo>
                <a:lnTo>
                  <a:pt x="58" y="727"/>
                </a:lnTo>
                <a:lnTo>
                  <a:pt x="141" y="727"/>
                </a:lnTo>
                <a:lnTo>
                  <a:pt x="141" y="579"/>
                </a:lnTo>
                <a:lnTo>
                  <a:pt x="201" y="579"/>
                </a:lnTo>
                <a:close/>
                <a:moveTo>
                  <a:pt x="303" y="602"/>
                </a:moveTo>
                <a:lnTo>
                  <a:pt x="261" y="727"/>
                </a:lnTo>
                <a:lnTo>
                  <a:pt x="180" y="727"/>
                </a:lnTo>
                <a:lnTo>
                  <a:pt x="260" y="519"/>
                </a:lnTo>
                <a:lnTo>
                  <a:pt x="282" y="519"/>
                </a:lnTo>
                <a:lnTo>
                  <a:pt x="303" y="519"/>
                </a:lnTo>
                <a:lnTo>
                  <a:pt x="326" y="519"/>
                </a:lnTo>
                <a:lnTo>
                  <a:pt x="348" y="519"/>
                </a:lnTo>
                <a:lnTo>
                  <a:pt x="427" y="727"/>
                </a:lnTo>
                <a:lnTo>
                  <a:pt x="346" y="727"/>
                </a:lnTo>
                <a:lnTo>
                  <a:pt x="303" y="602"/>
                </a:lnTo>
                <a:close/>
                <a:moveTo>
                  <a:pt x="608" y="579"/>
                </a:moveTo>
                <a:lnTo>
                  <a:pt x="608" y="519"/>
                </a:lnTo>
                <a:lnTo>
                  <a:pt x="583" y="519"/>
                </a:lnTo>
                <a:lnTo>
                  <a:pt x="557" y="519"/>
                </a:lnTo>
                <a:lnTo>
                  <a:pt x="532" y="519"/>
                </a:lnTo>
                <a:lnTo>
                  <a:pt x="507" y="519"/>
                </a:lnTo>
                <a:lnTo>
                  <a:pt x="483" y="519"/>
                </a:lnTo>
                <a:lnTo>
                  <a:pt x="458" y="519"/>
                </a:lnTo>
                <a:lnTo>
                  <a:pt x="432" y="519"/>
                </a:lnTo>
                <a:lnTo>
                  <a:pt x="407" y="519"/>
                </a:lnTo>
                <a:lnTo>
                  <a:pt x="407" y="579"/>
                </a:lnTo>
                <a:lnTo>
                  <a:pt x="466" y="579"/>
                </a:lnTo>
                <a:lnTo>
                  <a:pt x="466" y="727"/>
                </a:lnTo>
                <a:lnTo>
                  <a:pt x="548" y="727"/>
                </a:lnTo>
                <a:lnTo>
                  <a:pt x="548" y="579"/>
                </a:lnTo>
                <a:lnTo>
                  <a:pt x="608" y="579"/>
                </a:lnTo>
                <a:close/>
                <a:moveTo>
                  <a:pt x="712" y="602"/>
                </a:moveTo>
                <a:lnTo>
                  <a:pt x="669" y="727"/>
                </a:lnTo>
                <a:lnTo>
                  <a:pt x="587" y="727"/>
                </a:lnTo>
                <a:lnTo>
                  <a:pt x="667" y="519"/>
                </a:lnTo>
                <a:lnTo>
                  <a:pt x="689" y="519"/>
                </a:lnTo>
                <a:lnTo>
                  <a:pt x="712" y="519"/>
                </a:lnTo>
                <a:lnTo>
                  <a:pt x="733" y="519"/>
                </a:lnTo>
                <a:lnTo>
                  <a:pt x="755" y="519"/>
                </a:lnTo>
                <a:lnTo>
                  <a:pt x="835" y="727"/>
                </a:lnTo>
                <a:lnTo>
                  <a:pt x="754" y="727"/>
                </a:lnTo>
                <a:lnTo>
                  <a:pt x="712" y="602"/>
                </a:lnTo>
                <a:close/>
                <a:moveTo>
                  <a:pt x="727" y="172"/>
                </a:moveTo>
                <a:lnTo>
                  <a:pt x="729" y="181"/>
                </a:lnTo>
                <a:lnTo>
                  <a:pt x="730" y="190"/>
                </a:lnTo>
                <a:lnTo>
                  <a:pt x="731" y="198"/>
                </a:lnTo>
                <a:lnTo>
                  <a:pt x="731" y="207"/>
                </a:lnTo>
                <a:lnTo>
                  <a:pt x="730" y="224"/>
                </a:lnTo>
                <a:lnTo>
                  <a:pt x="727" y="240"/>
                </a:lnTo>
                <a:lnTo>
                  <a:pt x="722" y="257"/>
                </a:lnTo>
                <a:lnTo>
                  <a:pt x="715" y="273"/>
                </a:lnTo>
                <a:lnTo>
                  <a:pt x="706" y="288"/>
                </a:lnTo>
                <a:lnTo>
                  <a:pt x="696" y="302"/>
                </a:lnTo>
                <a:lnTo>
                  <a:pt x="685" y="316"/>
                </a:lnTo>
                <a:lnTo>
                  <a:pt x="670" y="329"/>
                </a:lnTo>
                <a:lnTo>
                  <a:pt x="656" y="342"/>
                </a:lnTo>
                <a:lnTo>
                  <a:pt x="640" y="354"/>
                </a:lnTo>
                <a:lnTo>
                  <a:pt x="622" y="365"/>
                </a:lnTo>
                <a:lnTo>
                  <a:pt x="604" y="374"/>
                </a:lnTo>
                <a:lnTo>
                  <a:pt x="584" y="383"/>
                </a:lnTo>
                <a:lnTo>
                  <a:pt x="562" y="392"/>
                </a:lnTo>
                <a:lnTo>
                  <a:pt x="541" y="398"/>
                </a:lnTo>
                <a:lnTo>
                  <a:pt x="518" y="405"/>
                </a:lnTo>
                <a:lnTo>
                  <a:pt x="476" y="202"/>
                </a:lnTo>
                <a:lnTo>
                  <a:pt x="475" y="193"/>
                </a:lnTo>
                <a:lnTo>
                  <a:pt x="474" y="183"/>
                </a:lnTo>
                <a:lnTo>
                  <a:pt x="474" y="175"/>
                </a:lnTo>
                <a:lnTo>
                  <a:pt x="474" y="166"/>
                </a:lnTo>
                <a:lnTo>
                  <a:pt x="475" y="162"/>
                </a:lnTo>
                <a:lnTo>
                  <a:pt x="477" y="158"/>
                </a:lnTo>
                <a:lnTo>
                  <a:pt x="479" y="155"/>
                </a:lnTo>
                <a:lnTo>
                  <a:pt x="481" y="152"/>
                </a:lnTo>
                <a:lnTo>
                  <a:pt x="485" y="149"/>
                </a:lnTo>
                <a:lnTo>
                  <a:pt x="489" y="146"/>
                </a:lnTo>
                <a:lnTo>
                  <a:pt x="493" y="145"/>
                </a:lnTo>
                <a:lnTo>
                  <a:pt x="499" y="144"/>
                </a:lnTo>
                <a:lnTo>
                  <a:pt x="528" y="145"/>
                </a:lnTo>
                <a:lnTo>
                  <a:pt x="556" y="148"/>
                </a:lnTo>
                <a:lnTo>
                  <a:pt x="584" y="151"/>
                </a:lnTo>
                <a:lnTo>
                  <a:pt x="613" y="154"/>
                </a:lnTo>
                <a:lnTo>
                  <a:pt x="641" y="158"/>
                </a:lnTo>
                <a:lnTo>
                  <a:pt x="669" y="163"/>
                </a:lnTo>
                <a:lnTo>
                  <a:pt x="699" y="167"/>
                </a:lnTo>
                <a:lnTo>
                  <a:pt x="727" y="172"/>
                </a:lnTo>
                <a:close/>
                <a:moveTo>
                  <a:pt x="317" y="405"/>
                </a:moveTo>
                <a:lnTo>
                  <a:pt x="295" y="399"/>
                </a:lnTo>
                <a:lnTo>
                  <a:pt x="272" y="392"/>
                </a:lnTo>
                <a:lnTo>
                  <a:pt x="251" y="384"/>
                </a:lnTo>
                <a:lnTo>
                  <a:pt x="231" y="374"/>
                </a:lnTo>
                <a:lnTo>
                  <a:pt x="213" y="365"/>
                </a:lnTo>
                <a:lnTo>
                  <a:pt x="195" y="354"/>
                </a:lnTo>
                <a:lnTo>
                  <a:pt x="179" y="342"/>
                </a:lnTo>
                <a:lnTo>
                  <a:pt x="164" y="330"/>
                </a:lnTo>
                <a:lnTo>
                  <a:pt x="150" y="316"/>
                </a:lnTo>
                <a:lnTo>
                  <a:pt x="138" y="303"/>
                </a:lnTo>
                <a:lnTo>
                  <a:pt x="128" y="288"/>
                </a:lnTo>
                <a:lnTo>
                  <a:pt x="120" y="273"/>
                </a:lnTo>
                <a:lnTo>
                  <a:pt x="112" y="257"/>
                </a:lnTo>
                <a:lnTo>
                  <a:pt x="108" y="240"/>
                </a:lnTo>
                <a:lnTo>
                  <a:pt x="105" y="224"/>
                </a:lnTo>
                <a:lnTo>
                  <a:pt x="103" y="207"/>
                </a:lnTo>
                <a:lnTo>
                  <a:pt x="103" y="198"/>
                </a:lnTo>
                <a:lnTo>
                  <a:pt x="105" y="190"/>
                </a:lnTo>
                <a:lnTo>
                  <a:pt x="106" y="181"/>
                </a:lnTo>
                <a:lnTo>
                  <a:pt x="108" y="172"/>
                </a:lnTo>
                <a:lnTo>
                  <a:pt x="136" y="168"/>
                </a:lnTo>
                <a:lnTo>
                  <a:pt x="165" y="163"/>
                </a:lnTo>
                <a:lnTo>
                  <a:pt x="193" y="158"/>
                </a:lnTo>
                <a:lnTo>
                  <a:pt x="222" y="154"/>
                </a:lnTo>
                <a:lnTo>
                  <a:pt x="250" y="151"/>
                </a:lnTo>
                <a:lnTo>
                  <a:pt x="280" y="148"/>
                </a:lnTo>
                <a:lnTo>
                  <a:pt x="308" y="145"/>
                </a:lnTo>
                <a:lnTo>
                  <a:pt x="337" y="144"/>
                </a:lnTo>
                <a:lnTo>
                  <a:pt x="342" y="144"/>
                </a:lnTo>
                <a:lnTo>
                  <a:pt x="348" y="145"/>
                </a:lnTo>
                <a:lnTo>
                  <a:pt x="351" y="146"/>
                </a:lnTo>
                <a:lnTo>
                  <a:pt x="354" y="150"/>
                </a:lnTo>
                <a:lnTo>
                  <a:pt x="357" y="153"/>
                </a:lnTo>
                <a:lnTo>
                  <a:pt x="358" y="156"/>
                </a:lnTo>
                <a:lnTo>
                  <a:pt x="361" y="161"/>
                </a:lnTo>
                <a:lnTo>
                  <a:pt x="362" y="165"/>
                </a:lnTo>
                <a:lnTo>
                  <a:pt x="362" y="175"/>
                </a:lnTo>
                <a:lnTo>
                  <a:pt x="362" y="184"/>
                </a:lnTo>
                <a:lnTo>
                  <a:pt x="361" y="194"/>
                </a:lnTo>
                <a:lnTo>
                  <a:pt x="359" y="202"/>
                </a:lnTo>
                <a:lnTo>
                  <a:pt x="317" y="405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1220310" y="85406"/>
            <a:ext cx="6856890" cy="69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" y="6530557"/>
            <a:ext cx="1219205" cy="3225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Myriad Pro" panose="020B0503030403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4E84C4"/>
        </a:buClr>
        <a:buFont typeface="Wingdings" pitchFamily="2" charset="2"/>
        <a:buChar char="§"/>
        <a:defRPr sz="22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4E84C4"/>
        </a:buClr>
        <a:buFont typeface="Myriad Pro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E84C4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E84C4"/>
        </a:buClr>
        <a:buFont typeface="Arial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0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 txBox="1">
            <a:spLocks noChangeArrowheads="1"/>
          </p:cNvSpPr>
          <p:nvPr/>
        </p:nvSpPr>
        <p:spPr bwMode="auto">
          <a:xfrm>
            <a:off x="0" y="2667000"/>
            <a:ext cx="91440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 algn="l" defTabSz="457200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 algn="l" defTabSz="457200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 algn="l" defTabSz="457200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algn="l" defTabSz="457200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Presentation on SSP-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YSR Pension Kanuka New Application process in GSWS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Government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of AP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10477" y="3164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3164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20" y="147918"/>
            <a:ext cx="7055380" cy="76648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Screens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" name="Round Diagonal Corner Rectangle 74"/>
          <p:cNvSpPr>
            <a:spLocks/>
          </p:cNvSpPr>
          <p:nvPr/>
        </p:nvSpPr>
        <p:spPr bwMode="auto">
          <a:xfrm>
            <a:off x="762000" y="2362200"/>
            <a:ext cx="7848600" cy="2743200"/>
          </a:xfrm>
          <a:custGeom>
            <a:avLst/>
            <a:gdLst>
              <a:gd name="T0" fmla="*/ 166373 w 6416040"/>
              <a:gd name="T1" fmla="*/ 0 h 998220"/>
              <a:gd name="T2" fmla="*/ 6416040 w 6416040"/>
              <a:gd name="T3" fmla="*/ 0 h 998220"/>
              <a:gd name="T4" fmla="*/ 6416040 w 6416040"/>
              <a:gd name="T5" fmla="*/ 0 h 998220"/>
              <a:gd name="T6" fmla="*/ 6416040 w 6416040"/>
              <a:gd name="T7" fmla="*/ 831847 h 998220"/>
              <a:gd name="T8" fmla="*/ 6249667 w 6416040"/>
              <a:gd name="T9" fmla="*/ 998220 h 998220"/>
              <a:gd name="T10" fmla="*/ 0 w 6416040"/>
              <a:gd name="T11" fmla="*/ 998220 h 998220"/>
              <a:gd name="T12" fmla="*/ 0 w 6416040"/>
              <a:gd name="T13" fmla="*/ 998220 h 998220"/>
              <a:gd name="T14" fmla="*/ 0 w 6416040"/>
              <a:gd name="T15" fmla="*/ 166373 h 998220"/>
              <a:gd name="T16" fmla="*/ 166373 w 6416040"/>
              <a:gd name="T17" fmla="*/ 0 h 9982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416040"/>
              <a:gd name="T28" fmla="*/ 0 h 998220"/>
              <a:gd name="T29" fmla="*/ 6416040 w 6416040"/>
              <a:gd name="T30" fmla="*/ 998220 h 9982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16040" h="998220">
                <a:moveTo>
                  <a:pt x="166373" y="0"/>
                </a:moveTo>
                <a:lnTo>
                  <a:pt x="6416040" y="0"/>
                </a:lnTo>
                <a:lnTo>
                  <a:pt x="6416040" y="831847"/>
                </a:lnTo>
                <a:cubicBezTo>
                  <a:pt x="6416040" y="923732"/>
                  <a:pt x="6341552" y="998220"/>
                  <a:pt x="6249667" y="998220"/>
                </a:cubicBezTo>
                <a:lnTo>
                  <a:pt x="0" y="998220"/>
                </a:lnTo>
                <a:lnTo>
                  <a:pt x="0" y="166373"/>
                </a:lnTo>
                <a:cubicBezTo>
                  <a:pt x="0" y="74488"/>
                  <a:pt x="74488" y="0"/>
                  <a:pt x="166373" y="0"/>
                </a:cubicBezTo>
                <a:close/>
              </a:path>
            </a:pathLst>
          </a:custGeom>
          <a:solidFill>
            <a:srgbClr val="C6D9F1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Application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Arial" pitchFamily="34" charset="0"/>
                <a:cs typeface="Calibri" pitchFamily="34" charset="0"/>
              </a:rPr>
              <a:t>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creens are under development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will be available in Digital Assistant and WEA/WDS logins shortly.</a:t>
            </a:r>
          </a:p>
        </p:txBody>
      </p:sp>
      <p:sp>
        <p:nvSpPr>
          <p:cNvPr id="8" name="Rectangle 7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276600"/>
            <a:ext cx="7886700" cy="1392857"/>
          </a:xfrm>
        </p:spPr>
        <p:txBody>
          <a:bodyPr>
            <a:normAutofit/>
          </a:bodyPr>
          <a:lstStyle/>
          <a:p>
            <a:pPr algn="ctr"/>
            <a:r>
              <a:rPr lang="en-IN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Thank You</a:t>
            </a:r>
            <a:endParaRPr lang="en-IN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46"/>
          <p:cNvSpPr>
            <a:spLocks noGrp="1"/>
          </p:cNvSpPr>
          <p:nvPr>
            <p:ph idx="4294967295"/>
          </p:nvPr>
        </p:nvSpPr>
        <p:spPr>
          <a:xfrm>
            <a:off x="457200" y="1079500"/>
            <a:ext cx="8077200" cy="46355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60000"/>
              </a:lnSpc>
              <a:buClr>
                <a:srgbClr val="0070C0"/>
              </a:buClr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New Pension Application </a:t>
            </a:r>
          </a:p>
          <a:p>
            <a:pPr lvl="1">
              <a:lnSpc>
                <a:spcPct val="16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New application process flow</a:t>
            </a:r>
          </a:p>
          <a:p>
            <a:pPr lvl="1">
              <a:lnSpc>
                <a:spcPct val="16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Types of Pensions</a:t>
            </a:r>
          </a:p>
          <a:p>
            <a:pPr lvl="1">
              <a:lnSpc>
                <a:spcPct val="16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Eligibility criteria</a:t>
            </a:r>
          </a:p>
          <a:p>
            <a:pPr lvl="1">
              <a:lnSpc>
                <a:spcPct val="16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Application entry process</a:t>
            </a:r>
          </a:p>
        </p:txBody>
      </p:sp>
      <p:sp>
        <p:nvSpPr>
          <p:cNvPr id="6148" name="Rectangle 150"/>
          <p:cNvSpPr>
            <a:spLocks noChangeArrowheads="1"/>
          </p:cNvSpPr>
          <p:nvPr/>
        </p:nvSpPr>
        <p:spPr bwMode="auto">
          <a:xfrm>
            <a:off x="838200" y="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IN" sz="2800" b="1" dirty="0" smtClean="0">
                <a:latin typeface="Calibri" pitchFamily="34" charset="0"/>
                <a:ea typeface="+mj-ea"/>
                <a:cs typeface="Calibri" pitchFamily="34" charset="0"/>
              </a:rPr>
              <a:t>Agenda	  </a:t>
            </a:r>
            <a:endParaRPr lang="en-IN" sz="2800" b="1" dirty="0" smtClean="0">
              <a:latin typeface="Book Antiqua" panose="02040602050305030304" pitchFamily="18" charset="0"/>
              <a:ea typeface="+mj-ea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52400" y="1524000"/>
            <a:ext cx="8839200" cy="4038600"/>
          </a:xfrm>
          <a:prstGeom prst="roundRect">
            <a:avLst/>
          </a:prstGeom>
          <a:solidFill>
            <a:srgbClr val="FEF5C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905000"/>
          <a:ext cx="8077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152400"/>
            <a:ext cx="7924800" cy="685800"/>
          </a:xfrm>
        </p:spPr>
        <p:txBody>
          <a:bodyPr>
            <a:noAutofit/>
          </a:bodyPr>
          <a:lstStyle/>
          <a:p>
            <a:r>
              <a:rPr kumimoji="1" lang="en-IN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New Application Flow</a:t>
            </a:r>
            <a:endParaRPr lang="en-IN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Ineligible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4409067"/>
              </p:ext>
            </p:extLst>
          </p:nvPr>
        </p:nvGraphicFramePr>
        <p:xfrm>
          <a:off x="304800" y="9144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152400"/>
            <a:ext cx="48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Pension Types</a:t>
            </a:r>
            <a:endParaRPr lang="en-IN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8" descr="Man">
            <a:extLst>
              <a:ext uri="{FF2B5EF4-FFF2-40B4-BE49-F238E27FC236}">
                <a16:creationId xmlns:a16="http://schemas.microsoft.com/office/drawing/2014/main" id="{7E567186-2990-4A1A-8370-D65D0C504D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tretch>
            <a:fillRect/>
          </a:stretch>
        </p:blipFill>
        <p:spPr>
          <a:xfrm>
            <a:off x="3929058" y="2928934"/>
            <a:ext cx="1143008" cy="162653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1524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New Pension</a:t>
            </a:r>
            <a:r>
              <a:rPr kumimoji="0" lang="en-US" altLang="ja-JP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 Common </a:t>
            </a:r>
            <a:r>
              <a:rPr kumimoji="0" lang="en-US" altLang="ja-JP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Eligibility</a:t>
            </a:r>
            <a:r>
              <a:rPr kumimoji="0" lang="en-US" altLang="ja-JP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 Criteria</a:t>
            </a:r>
            <a:endParaRPr kumimoji="0" lang="en-US" altLang="ja-JP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4259" y="2559602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latin typeface="Myriad Pro"/>
              </a:rPr>
              <a:t>Applicant</a:t>
            </a:r>
            <a:endParaRPr lang="en-IN" dirty="0">
              <a:latin typeface="Myriad Pro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14678" y="2143116"/>
            <a:ext cx="2643206" cy="28575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6" name="Straight Arrow Connector 5"/>
          <p:cNvCxnSpPr>
            <a:endCxn id="7" idx="6"/>
          </p:cNvCxnSpPr>
          <p:nvPr/>
        </p:nvCxnSpPr>
        <p:spPr>
          <a:xfrm rot="10800000">
            <a:off x="2509854" y="1816925"/>
            <a:ext cx="1147746" cy="685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Callout 6"/>
          <p:cNvSpPr/>
          <p:nvPr/>
        </p:nvSpPr>
        <p:spPr>
          <a:xfrm>
            <a:off x="457200" y="1359725"/>
            <a:ext cx="2052654" cy="914400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Valid AADHAAR Number</a:t>
            </a:r>
          </a:p>
          <a:p>
            <a:pPr algn="ctr"/>
            <a:endParaRPr lang="en-IN" dirty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8" name="Straight Arrow Connector 7"/>
          <p:cNvCxnSpPr>
            <a:endCxn id="9" idx="6"/>
          </p:cNvCxnSpPr>
          <p:nvPr/>
        </p:nvCxnSpPr>
        <p:spPr>
          <a:xfrm rot="10800000" flipV="1">
            <a:off x="2592918" y="3124200"/>
            <a:ext cx="683687" cy="1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Callout 8"/>
          <p:cNvSpPr/>
          <p:nvPr/>
        </p:nvSpPr>
        <p:spPr>
          <a:xfrm rot="21584097">
            <a:off x="304839" y="2672287"/>
            <a:ext cx="2288090" cy="914741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endParaRPr kumimoji="1" lang="en-US" sz="12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Family income below 10,000 in rural and below 12,000 in urban</a:t>
            </a:r>
          </a:p>
          <a:p>
            <a:pPr algn="ctr"/>
            <a:endParaRPr lang="en-IN" sz="1600" dirty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514600" y="4800600"/>
            <a:ext cx="129540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 rot="21566689">
            <a:off x="605823" y="5419774"/>
            <a:ext cx="1980575" cy="918049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No 4 Wheeler in family (Except taxi)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626426" y="4419600"/>
            <a:ext cx="8382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Callout 12"/>
          <p:cNvSpPr/>
          <p:nvPr/>
        </p:nvSpPr>
        <p:spPr>
          <a:xfrm rot="2177">
            <a:off x="6561971" y="5339934"/>
            <a:ext cx="2148243" cy="1060185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2</a:t>
            </a:r>
            <a:r>
              <a:rPr kumimoji="1" lang="en-US" sz="1200" baseline="30000" dirty="0" smtClean="0">
                <a:solidFill>
                  <a:schemeClr val="tx1"/>
                </a:solidFill>
                <a:latin typeface="Myriad Pro"/>
              </a:rPr>
              <a:t>nd</a:t>
            </a:r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 pension allowed in family if disabled or health pension</a:t>
            </a:r>
          </a:p>
          <a:p>
            <a:pPr algn="ctr"/>
            <a:endParaRPr kumimoji="1" lang="en-IN" sz="1200" dirty="0" smtClean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791200" y="3200400"/>
            <a:ext cx="762000" cy="350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Callout 14"/>
          <p:cNvSpPr/>
          <p:nvPr/>
        </p:nvSpPr>
        <p:spPr>
          <a:xfrm>
            <a:off x="6553200" y="2755075"/>
            <a:ext cx="2200292" cy="838200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Electricity consumption is less than 300 units per month</a:t>
            </a:r>
          </a:p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endParaRPr kumimoji="1" lang="en-IN" sz="1400" dirty="0" smtClean="0">
              <a:solidFill>
                <a:schemeClr val="tx1"/>
              </a:solidFill>
              <a:latin typeface="Myriad Pro"/>
            </a:endParaRPr>
          </a:p>
        </p:txBody>
      </p:sp>
      <p:sp>
        <p:nvSpPr>
          <p:cNvPr id="16" name="Oval Callout 15"/>
          <p:cNvSpPr/>
          <p:nvPr/>
        </p:nvSpPr>
        <p:spPr>
          <a:xfrm rot="2177">
            <a:off x="506424" y="3962445"/>
            <a:ext cx="2124637" cy="991227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Land less than 3 acers wet or 10 acers dry or both together 10 acers</a:t>
            </a:r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endParaRPr kumimoji="1" lang="en-IN" sz="1400" dirty="0" smtClean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18" name="Straight Arrow Connector 17"/>
          <p:cNvCxnSpPr>
            <a:stCxn id="5" idx="7"/>
          </p:cNvCxnSpPr>
          <p:nvPr/>
        </p:nvCxnSpPr>
        <p:spPr>
          <a:xfrm rot="5400000" flipH="1" flipV="1">
            <a:off x="5683702" y="1692093"/>
            <a:ext cx="656590" cy="10824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Callout 18"/>
          <p:cNvSpPr/>
          <p:nvPr/>
        </p:nvSpPr>
        <p:spPr>
          <a:xfrm>
            <a:off x="6547940" y="1500250"/>
            <a:ext cx="2062660" cy="735599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No Govt. employee/pensioner in family</a:t>
            </a:r>
          </a:p>
          <a:p>
            <a:pPr algn="ctr"/>
            <a:endParaRPr kumimoji="1" lang="en-IN" sz="1400" dirty="0" smtClean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38800" y="4343400"/>
            <a:ext cx="9144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Callout 20"/>
          <p:cNvSpPr/>
          <p:nvPr/>
        </p:nvSpPr>
        <p:spPr>
          <a:xfrm>
            <a:off x="6553200" y="3886200"/>
            <a:ext cx="2133600" cy="914400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 dirty="0" smtClean="0">
              <a:solidFill>
                <a:schemeClr val="tx1"/>
              </a:solidFill>
              <a:latin typeface="Myriad Pro"/>
            </a:endParaRPr>
          </a:p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Family in Municipal areas having less than 1000 Sq. ft built up area</a:t>
            </a:r>
          </a:p>
          <a:p>
            <a:pPr algn="ctr"/>
            <a:endParaRPr kumimoji="1" lang="en-IN" sz="1400" dirty="0" smtClean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334000" y="4724400"/>
            <a:ext cx="1295400" cy="990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Callout 24"/>
          <p:cNvSpPr/>
          <p:nvPr/>
        </p:nvSpPr>
        <p:spPr>
          <a:xfrm rot="21566689">
            <a:off x="3533352" y="5537502"/>
            <a:ext cx="1980575" cy="918049"/>
          </a:xfrm>
          <a:prstGeom prst="wedgeEllipseCallout">
            <a:avLst/>
          </a:prstGeom>
          <a:solidFill>
            <a:srgbClr val="D1EC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1200" dirty="0" smtClean="0">
                <a:solidFill>
                  <a:schemeClr val="tx1"/>
                </a:solidFill>
                <a:latin typeface="Myriad Pro"/>
              </a:rPr>
              <a:t>No income tax payee in family</a:t>
            </a:r>
          </a:p>
        </p:txBody>
      </p:sp>
      <p:cxnSp>
        <p:nvCxnSpPr>
          <p:cNvPr id="26" name="Straight Arrow Connector 25"/>
          <p:cNvCxnSpPr>
            <a:stCxn id="5" idx="4"/>
          </p:cNvCxnSpPr>
          <p:nvPr/>
        </p:nvCxnSpPr>
        <p:spPr>
          <a:xfrm rot="16200000" flipH="1">
            <a:off x="4260399" y="5276517"/>
            <a:ext cx="55176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1606"/>
            <a:ext cx="7543800" cy="600394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chemeClr val="tx1"/>
                </a:solidFill>
                <a:latin typeface="Calibri" pitchFamily="34" charset="0"/>
              </a:rPr>
              <a:t>SSP Pensions Process Eligibility and Documents</a:t>
            </a:r>
            <a:endParaRPr lang="en-IN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591735"/>
              </p:ext>
            </p:extLst>
          </p:nvPr>
        </p:nvGraphicFramePr>
        <p:xfrm>
          <a:off x="304801" y="685800"/>
          <a:ext cx="8762999" cy="5958152"/>
        </p:xfrm>
        <a:graphic>
          <a:graphicData uri="http://schemas.openxmlformats.org/drawingml/2006/table">
            <a:tbl>
              <a:tblPr/>
              <a:tblGrid>
                <a:gridCol w="377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09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374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4401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 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Sub Category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Eligibility and Requirements for application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2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Male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Transgender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Aadhaar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Other Mandatory Documents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6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Rural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Urban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OAP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OAP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&gt;=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OAP - PVTG/TPMU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&gt;= 50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Location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and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Caste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Based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Widow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Widow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buFont typeface="Wingdings" pitchFamily="2" charset="2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&gt;18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Spouse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Death Certificate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Disabled (&gt;=40%)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Disabled (&gt;=40%)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 Limit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SADAREM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Certificate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9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Weavers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Weavers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&gt;= 50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Dept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 issued certificate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Toddy Tappers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Toddy Tappers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&gt;= 50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Society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issued certificate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1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Single Women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Un Married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&gt;= 30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&gt;= 35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Thasildar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certificate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12">
                <a:tc vMerge="1"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30" marR="5930" marT="5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Married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&gt;= 35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Thasildar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certificate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Transgender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Transgender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&gt;= 18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Doctor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certificate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Fishermen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Fishermen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&gt; =50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Dept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 issued certificate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32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Dialysis Pensions (Stage 3,4,5)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Govt. Hospital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 Limit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Applications through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Dialysis centers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Private Hospital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 Limit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DMHO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DMHO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 Limit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Applications through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District Hospitals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9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Dappu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Artists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Dappu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Artists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&gt;=50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Application through Social welfare department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994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Traditional Cobbler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Traditional Cobbler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&gt;=40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930" marR="5930" marT="7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30" marR="5930" marT="593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310477" y="6477000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647700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41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46"/>
          <p:cNvSpPr>
            <a:spLocks noGrp="1"/>
          </p:cNvSpPr>
          <p:nvPr>
            <p:ph idx="4294967295"/>
          </p:nvPr>
        </p:nvSpPr>
        <p:spPr>
          <a:xfrm>
            <a:off x="457200" y="762000"/>
            <a:ext cx="8229600" cy="55626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Digital assistant enters the AADHAAR number of the applicant and selects the scheme and submit for fetching data from GSWS service.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Below mentioned details will be fetched and shown as auto populate in screen from GSWS House hold mapping data.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Name of the beneficiary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Age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Gender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Caste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Sub Caste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Family members names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Relation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AADHAAR number with last 4 digits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Secretariat code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Secretariat name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Cluster ID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Cluster Name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Volunteer ID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Volunteer Name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Volunteer contact number</a:t>
            </a:r>
          </a:p>
        </p:txBody>
      </p:sp>
      <p:sp>
        <p:nvSpPr>
          <p:cNvPr id="6148" name="Rectangle 150"/>
          <p:cNvSpPr>
            <a:spLocks noChangeArrowheads="1"/>
          </p:cNvSpPr>
          <p:nvPr/>
        </p:nvSpPr>
        <p:spPr bwMode="auto">
          <a:xfrm>
            <a:off x="838200" y="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IN" sz="2800" b="1" dirty="0" smtClean="0">
                <a:latin typeface="Calibri" pitchFamily="34" charset="0"/>
                <a:ea typeface="+mj-ea"/>
                <a:cs typeface="Calibri" pitchFamily="34" charset="0"/>
              </a:rPr>
              <a:t>Application entry Process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46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077200" cy="55626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Below details are to be entered in the screen by Digital assistant which are collected from Volunteer/applicant as per the GO validation.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Family income details per month.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Land holding for family (Dry and Wet)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4 wheeler in family (Selection as Yes or No)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Govt. employee in family (Selection as Yes or No)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Electricity consumption in units(Average units of Last 6 Months)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Residential Property in Municipal area(In sq Ft)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Income Tax payee in family (Selection as Yes or No)</a:t>
            </a:r>
          </a:p>
          <a:p>
            <a:pPr lv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Any other pensions in Family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If selected as yes, then display EPF, Military, Others for selection.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If selected others text box to be provided for entry.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Documents Upload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Age entered as per the document to be selected and Corresponding Document to be uploaded. Documents as mentioned below.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As per AADHAAR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As per Study/Personal certificates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As per their children certificates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As per Marriage certificate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As per Marriage year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As per medical certificate</a:t>
            </a:r>
          </a:p>
        </p:txBody>
      </p:sp>
      <p:sp>
        <p:nvSpPr>
          <p:cNvPr id="6148" name="Rectangle 150"/>
          <p:cNvSpPr>
            <a:spLocks noChangeArrowheads="1"/>
          </p:cNvSpPr>
          <p:nvPr/>
        </p:nvSpPr>
        <p:spPr bwMode="auto">
          <a:xfrm>
            <a:off x="838200" y="762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IN" sz="2800" b="1" dirty="0" smtClean="0">
                <a:latin typeface="Calibri" pitchFamily="34" charset="0"/>
                <a:cs typeface="Calibri" pitchFamily="34" charset="0"/>
              </a:rPr>
              <a:t>Application entry Process (Cont..)</a:t>
            </a:r>
          </a:p>
        </p:txBody>
      </p:sp>
      <p:sp>
        <p:nvSpPr>
          <p:cNvPr id="4" name="Rectangle 3"/>
          <p:cNvSpPr/>
          <p:nvPr/>
        </p:nvSpPr>
        <p:spPr>
          <a:xfrm>
            <a:off x="7772400" y="-2350532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Book Antiqua" panose="02040602050305030304" pitchFamily="18" charset="0"/>
                <a:cs typeface="Calibri" pitchFamily="34" charset="0"/>
              </a:rPr>
              <a:t>APGSWS</a:t>
            </a:r>
            <a:endParaRPr lang="en-IN" sz="2000" b="1" dirty="0">
              <a:latin typeface="Book Antiqua" panose="02040602050305030304" pitchFamily="18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-2362200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Book Antiqua" panose="02040602050305030304" pitchFamily="18" charset="0"/>
                <a:cs typeface="Calibri" pitchFamily="34" charset="0"/>
              </a:rPr>
              <a:t>SERP-AP</a:t>
            </a:r>
            <a:endParaRPr lang="en-IN" sz="2000" b="1" dirty="0">
              <a:latin typeface="Book Antiqua" panose="02040602050305030304" pitchFamily="18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46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8077200" cy="51054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Based on the Scheme selection document to be Uploaded.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Death certificate of Husband for Widow category.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Society issued certificate upload for weavers category.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Society issued certificate upload for Toddy tapper category.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Medical certificate for Transgender category.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Thasildar issued certificate upload for Single women category.</a:t>
            </a:r>
          </a:p>
          <a:p>
            <a:pPr lvl="2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Society issued marine fishermen certificate upload for Fishermen category.</a:t>
            </a:r>
          </a:p>
          <a:p>
            <a:pPr lvl="2">
              <a:buNone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On submission after entering all the details Acknowledgement will be generated and SMS will be sent to beneficiary mobile number.</a:t>
            </a:r>
          </a:p>
          <a:p>
            <a:pPr>
              <a:spcBef>
                <a:spcPts val="300"/>
              </a:spcBef>
              <a:buNone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On submission of data by digital assistant, application will be available in WEA/WDS login for field verification.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Applicant details will be available in printable mode to carry hard copy for physical verification of applicant.</a:t>
            </a:r>
          </a:p>
          <a:p>
            <a:pPr>
              <a:spcBef>
                <a:spcPts val="300"/>
              </a:spcBef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WEA/WDS to make necessary corrections in the details provided based on the verification and submit the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dat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for further validations to MPDO.</a:t>
            </a:r>
          </a:p>
        </p:txBody>
      </p:sp>
      <p:sp>
        <p:nvSpPr>
          <p:cNvPr id="6148" name="Rectangle 150"/>
          <p:cNvSpPr>
            <a:spLocks noChangeArrowheads="1"/>
          </p:cNvSpPr>
          <p:nvPr/>
        </p:nvSpPr>
        <p:spPr bwMode="auto">
          <a:xfrm>
            <a:off x="914400" y="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IN" sz="2800" b="1" dirty="0" smtClean="0">
                <a:latin typeface="Calibri" pitchFamily="34" charset="0"/>
                <a:cs typeface="Calibri" pitchFamily="34" charset="0"/>
              </a:rPr>
              <a:t>Application entry Process (Cont..)</a:t>
            </a:r>
            <a:endParaRPr lang="en-IN" sz="2800" b="1" dirty="0" smtClean="0"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0477" y="6488668"/>
            <a:ext cx="75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GSWS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64886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SERP</a:t>
            </a:r>
            <a:endParaRPr lang="en-IN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2">
      <a:dk1>
        <a:srgbClr val="000000"/>
      </a:dk1>
      <a:lt1>
        <a:sysClr val="window" lastClr="FFFFFF"/>
      </a:lt1>
      <a:dk2>
        <a:srgbClr val="4E84C4"/>
      </a:dk2>
      <a:lt2>
        <a:srgbClr val="000000"/>
      </a:lt2>
      <a:accent1>
        <a:srgbClr val="0063BE"/>
      </a:accent1>
      <a:accent2>
        <a:srgbClr val="83389B"/>
      </a:accent2>
      <a:accent3>
        <a:srgbClr val="55A51C"/>
      </a:accent3>
      <a:accent4>
        <a:srgbClr val="D6492A"/>
      </a:accent4>
      <a:accent5>
        <a:srgbClr val="B9AFA4"/>
      </a:accent5>
      <a:accent6>
        <a:srgbClr val="974B07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TCS Blue 100%">
      <a:srgbClr val="6DCFF6"/>
    </a:custClr>
    <a:custClr name="TCS Blue 70%">
      <a:srgbClr val="8ED2ED"/>
    </a:custClr>
    <a:custClr name="TCS Blue 50%">
      <a:srgbClr val="B0DFF3"/>
    </a:custClr>
    <a:custClr name="TCS Blue 30%">
      <a:srgbClr val="D1ECF9"/>
    </a:custClr>
    <a:custClr name="TCS Dark Blue 100%">
      <a:srgbClr val="0063BE"/>
    </a:custClr>
    <a:custClr name="TCS Dark Blue 70%">
      <a:srgbClr val="6D97D8"/>
    </a:custClr>
    <a:custClr name="TCS Dark Blue 50%">
      <a:srgbClr val="98B4E6"/>
    </a:custClr>
    <a:custClr name="TCS Dark Blue 30%">
      <a:srgbClr val="C1D2F1"/>
    </a:custClr>
    <a:custClr name="TCS Light Violet 100%">
      <a:srgbClr val="83389B"/>
    </a:custClr>
    <a:custClr name="TCS Light Violet 70%">
      <a:srgbClr val="B17AC6"/>
    </a:custClr>
    <a:custClr name="TCS Light Violet 50%">
      <a:srgbClr val="C69FD8"/>
    </a:custClr>
    <a:custClr name="TCS Light Violet 30%">
      <a:srgbClr val="DCC5E8"/>
    </a:custClr>
    <a:custClr name="TCS Green 100%">
      <a:srgbClr val="55A51C"/>
    </a:custClr>
    <a:custClr name="TCS Green 70%">
      <a:srgbClr val="89C35F"/>
    </a:custClr>
    <a:custClr name="TCS Green 50%">
      <a:srgbClr val="ABD38C"/>
    </a:custClr>
    <a:custClr name="TCS Green 30%">
      <a:srgbClr val="CCE5BA"/>
    </a:custClr>
    <a:custClr name="TCS Orange 100%">
      <a:srgbClr val="D6492A"/>
    </a:custClr>
    <a:custClr name="TCS Orange 70%">
      <a:srgbClr val="F1896C"/>
    </a:custClr>
    <a:custClr name="TCS Orange 50%">
      <a:srgbClr val="F7AC94"/>
    </a:custClr>
    <a:custClr name="TCS Orange 30%">
      <a:srgbClr val="FACDBF"/>
    </a:custClr>
    <a:custClr name="TCS Warm Grey 100%">
      <a:srgbClr val="B9AFA4"/>
    </a:custClr>
    <a:custClr name="TCS Warm Grey 70%">
      <a:srgbClr val="C9C3BC"/>
    </a:custClr>
    <a:custClr name="TCS Warm Grey 50%">
      <a:srgbClr val="D7D4CF"/>
    </a:custClr>
    <a:custClr name="TCS Warm Grey 30%">
      <a:srgbClr val="E4E6E3"/>
    </a:custClr>
    <a:custClr name="TCS Brown 100%">
      <a:srgbClr val="974807"/>
    </a:custClr>
    <a:custClr name="TCS Brown 70%">
      <a:srgbClr val="C07F51"/>
    </a:custClr>
    <a:custClr name="TCS Brown 50%">
      <a:srgbClr val="D5A380"/>
    </a:custClr>
    <a:custClr name="TCS Brown 30%">
      <a:srgbClr val="E6C8B3"/>
    </a:custClr>
    <a:custClr name="TCS Light Green 100%">
      <a:srgbClr val="CDCA2F"/>
    </a:custClr>
    <a:custClr name="TCS Light Green 70%">
      <a:srgbClr val="E4DD7B"/>
    </a:custClr>
    <a:custClr name="TCS Light Green 50%">
      <a:srgbClr val="EDE6A0"/>
    </a:custClr>
    <a:custClr name="TCS Light Green 30%">
      <a:srgbClr val="F5F0C8"/>
    </a:custClr>
    <a:custClr name="TCS Yellow 100%">
      <a:srgbClr val="FFDD3E"/>
    </a:custClr>
    <a:custClr name="TCS Yellow 70%">
      <a:srgbClr val="FDE97F"/>
    </a:custClr>
    <a:custClr name="TCS Yellow 50%">
      <a:srgbClr val="FCEFA4"/>
    </a:custClr>
    <a:custClr name="TCS Yellow 30%">
      <a:srgbClr val="FEF5CA"/>
    </a:custClr>
    <a:custClr name="TATA Blue 100%">
      <a:srgbClr val="4E84C4"/>
    </a:custClr>
    <a:custClr name="TATA Blue 70%">
      <a:srgbClr val="8BACE4"/>
    </a:custClr>
    <a:custClr name="TATA Blue 50%">
      <a:srgbClr val="ACC3EC"/>
    </a:custClr>
    <a:custClr name="TATA Blue 30%">
      <a:srgbClr val="CEDBF0"/>
    </a:custClr>
  </a:custClrLst>
</a:theme>
</file>

<file path=ppt/theme/theme2.xml><?xml version="1.0" encoding="utf-8"?>
<a:theme xmlns:a="http://schemas.openxmlformats.org/drawingml/2006/main" name="Divider....">
  <a:themeElements>
    <a:clrScheme name="Custom 2">
      <a:dk1>
        <a:srgbClr val="000000"/>
      </a:dk1>
      <a:lt1>
        <a:sysClr val="window" lastClr="FFFFFF"/>
      </a:lt1>
      <a:dk2>
        <a:srgbClr val="4E84C4"/>
      </a:dk2>
      <a:lt2>
        <a:srgbClr val="000000"/>
      </a:lt2>
      <a:accent1>
        <a:srgbClr val="0063BE"/>
      </a:accent1>
      <a:accent2>
        <a:srgbClr val="83389B"/>
      </a:accent2>
      <a:accent3>
        <a:srgbClr val="55A51C"/>
      </a:accent3>
      <a:accent4>
        <a:srgbClr val="D6492A"/>
      </a:accent4>
      <a:accent5>
        <a:srgbClr val="B9AFA4"/>
      </a:accent5>
      <a:accent6>
        <a:srgbClr val="974B0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DCFF6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TCS Blue 100%">
      <a:srgbClr val="6DCFF6"/>
    </a:custClr>
    <a:custClr name="TCS Blue 70%">
      <a:srgbClr val="8ED2ED"/>
    </a:custClr>
    <a:custClr name="TCS Blue 50%">
      <a:srgbClr val="B0DFF3"/>
    </a:custClr>
    <a:custClr name="TCS Blue 30%">
      <a:srgbClr val="D1ECF9"/>
    </a:custClr>
    <a:custClr name="TCS Dark Blue 100%">
      <a:srgbClr val="0063BE"/>
    </a:custClr>
    <a:custClr name="TCS Dark Blue 70%">
      <a:srgbClr val="6D97D8"/>
    </a:custClr>
    <a:custClr name="TCS Dark Blue 50%">
      <a:srgbClr val="98B4E6"/>
    </a:custClr>
    <a:custClr name="TCS Dark Blue 30%">
      <a:srgbClr val="C1D2F1"/>
    </a:custClr>
    <a:custClr name="TCS Light Violet 100%">
      <a:srgbClr val="83389B"/>
    </a:custClr>
    <a:custClr name="TCS Light Violet 70%">
      <a:srgbClr val="B17AC6"/>
    </a:custClr>
    <a:custClr name="TCS Light Violet 50%">
      <a:srgbClr val="C69FD8"/>
    </a:custClr>
    <a:custClr name="TCS Light Violet 30%">
      <a:srgbClr val="DCC5E8"/>
    </a:custClr>
    <a:custClr name="TCS Green 100%">
      <a:srgbClr val="55A51C"/>
    </a:custClr>
    <a:custClr name="TCS Green 70%">
      <a:srgbClr val="89C35F"/>
    </a:custClr>
    <a:custClr name="TCS Green 50%">
      <a:srgbClr val="ABD38C"/>
    </a:custClr>
    <a:custClr name="TCS Green 30%">
      <a:srgbClr val="CCE5BA"/>
    </a:custClr>
    <a:custClr name="TCS Orange 100%">
      <a:srgbClr val="D6492A"/>
    </a:custClr>
    <a:custClr name="TCS Orange 70%">
      <a:srgbClr val="F1896C"/>
    </a:custClr>
    <a:custClr name="TCS Orange 50%">
      <a:srgbClr val="F7AC94"/>
    </a:custClr>
    <a:custClr name="TCS Orange 30%">
      <a:srgbClr val="FACDBF"/>
    </a:custClr>
    <a:custClr name="TCS Warm Grey 100%">
      <a:srgbClr val="B9AFA4"/>
    </a:custClr>
    <a:custClr name="TCS Warm Grey 70%">
      <a:srgbClr val="C9C3BC"/>
    </a:custClr>
    <a:custClr name="TCS Warm Grey 50%">
      <a:srgbClr val="D7D4CF"/>
    </a:custClr>
    <a:custClr name="TCS Warm Grey 30%">
      <a:srgbClr val="E4E6E3"/>
    </a:custClr>
    <a:custClr name="TCS Brown 100%">
      <a:srgbClr val="974807"/>
    </a:custClr>
    <a:custClr name="TCS Brown 70%">
      <a:srgbClr val="C07F51"/>
    </a:custClr>
    <a:custClr name="TCS Brown 50%">
      <a:srgbClr val="D5A380"/>
    </a:custClr>
    <a:custClr name="TCS Brown 30%">
      <a:srgbClr val="E6C8B3"/>
    </a:custClr>
    <a:custClr name="TCS Light Green 100%">
      <a:srgbClr val="CDCA2F"/>
    </a:custClr>
    <a:custClr name="TCS Light Green 70%">
      <a:srgbClr val="E4DD7B"/>
    </a:custClr>
    <a:custClr name="TCS Light Green 50%">
      <a:srgbClr val="EDE6A0"/>
    </a:custClr>
    <a:custClr name="TCS Light Green 30%">
      <a:srgbClr val="F5F0C8"/>
    </a:custClr>
    <a:custClr name="TCS Yellow 100%">
      <a:srgbClr val="FFDD3E"/>
    </a:custClr>
    <a:custClr name="TCS Yellow 70%">
      <a:srgbClr val="FDE97F"/>
    </a:custClr>
    <a:custClr name="TCS Yellow 50%">
      <a:srgbClr val="FCEFA4"/>
    </a:custClr>
    <a:custClr name="TCS Yellow 30%">
      <a:srgbClr val="FEF5CA"/>
    </a:custClr>
    <a:custClr name="TATA Blue 100%">
      <a:srgbClr val="4E84C4"/>
    </a:custClr>
    <a:custClr name="TATA Blue 70%">
      <a:srgbClr val="8BACE4"/>
    </a:custClr>
    <a:custClr name="TATA Blue 50%">
      <a:srgbClr val="ACC3EC"/>
    </a:custClr>
    <a:custClr name="TATA Blue 30%">
      <a:srgbClr val="CEDBF0"/>
    </a:custClr>
  </a:custClrLst>
</a:theme>
</file>

<file path=ppt/theme/theme3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1441</TotalTime>
  <Words>805</Words>
  <Application>Microsoft Office PowerPoint</Application>
  <PresentationFormat>On-screen Show (4:3)</PresentationFormat>
  <Paragraphs>272</Paragraphs>
  <Slides>11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Book Antiqua</vt:lpstr>
      <vt:lpstr>Calibri</vt:lpstr>
      <vt:lpstr>Courier New</vt:lpstr>
      <vt:lpstr>Georgia</vt:lpstr>
      <vt:lpstr>メイリオ</vt:lpstr>
      <vt:lpstr>Myriad Pro</vt:lpstr>
      <vt:lpstr>Times New Roman</vt:lpstr>
      <vt:lpstr>Trebuchet MS</vt:lpstr>
      <vt:lpstr>Verdana</vt:lpstr>
      <vt:lpstr>Wingdings</vt:lpstr>
      <vt:lpstr>Wingdings 3</vt:lpstr>
      <vt:lpstr>Theme1</vt:lpstr>
      <vt:lpstr>Divider....</vt:lpstr>
      <vt:lpstr>Facet</vt:lpstr>
      <vt:lpstr>PowerPoint Presentation</vt:lpstr>
      <vt:lpstr>PowerPoint Presentation</vt:lpstr>
      <vt:lpstr>New Application Flow</vt:lpstr>
      <vt:lpstr>PowerPoint Presentation</vt:lpstr>
      <vt:lpstr>PowerPoint Presentation</vt:lpstr>
      <vt:lpstr>SSP Pensions Process Eligibility and Documents</vt:lpstr>
      <vt:lpstr>PowerPoint Presentation</vt:lpstr>
      <vt:lpstr>PowerPoint Presentation</vt:lpstr>
      <vt:lpstr>PowerPoint Presentation</vt:lpstr>
      <vt:lpstr>Application Screens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YSR PENSIONS  KANUKA</dc:title>
  <dc:creator>310926</dc:creator>
  <cp:lastModifiedBy>APTOL300426</cp:lastModifiedBy>
  <cp:revision>183</cp:revision>
  <dcterms:created xsi:type="dcterms:W3CDTF">2019-06-27T06:18:44Z</dcterms:created>
  <dcterms:modified xsi:type="dcterms:W3CDTF">2020-05-26T06:11:17Z</dcterms:modified>
</cp:coreProperties>
</file>