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FEC1-1645-4A74-9DF3-E8D2725080E1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B916E-A3E6-4782-B3C3-AD274FAFB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B916E-A3E6-4782-B3C3-AD274FAFBE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742A-6BC3-407C-910B-F8D3DE3F8918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Graph</a:t>
            </a:r>
            <a:endParaRPr lang="en-US" sz="4000" dirty="0">
              <a:solidFill>
                <a:srgbClr val="FFFF00"/>
              </a:solidFill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209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 graph G = (V,E) is composed of: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V: set of vertices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E: set of edges connecting the vertices in V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An edge e = (u, v) is a pair of vertices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657600"/>
            <a:ext cx="381224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ookman Old Style" pitchFamily="18" charset="0"/>
              </a:rPr>
              <a:t>Graph Terminology (or) Graph Components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Cyclic graph</a:t>
            </a:r>
            <a:r>
              <a:rPr lang="en-US" sz="2400" b="1" u="sng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-  A graph that has cycles is called cyclic graph.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Acyclic graph</a:t>
            </a: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:-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a graph that has no cycles is called an acyclic graph.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Isolated graph</a:t>
            </a: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:-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if a node has no edges connected with any other node then it’s degree will be o and it will be called  isolated graph.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Self-loop</a:t>
            </a:r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An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edge (undirected or directed) is a self-loop if its two endpoints coincide.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Bookman Old Style" pitchFamily="18" charset="0"/>
              </a:rPr>
              <a:t>Multi graph</a:t>
            </a:r>
            <a:r>
              <a:rPr lang="en-US" sz="2400" b="1" dirty="0" smtClean="0">
                <a:solidFill>
                  <a:schemeClr val="bg1"/>
                </a:solidFill>
                <a:latin typeface="Bookman Old Style" pitchFamily="18" charset="0"/>
              </a:rPr>
              <a:t>:-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a graph which has loop or multiple edges can be described as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multi graph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endParaRPr lang="en-US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Graph (Cont.)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Graph is a non linear data structure.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It contains set of points known as nodes (or vertices) and set of links known as edges (or Arcs).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Here edges are used to connect the vertices.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Generally, a graph G is represented as G = (V, E), where V is set of vertices and E is set of edges.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	G=(V,E)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	V(G)={v0,v1,v2…..vn-1}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	E(G)={e1,e2….en)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Example</a:t>
            </a:r>
            <a:endParaRPr lang="en-US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667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The following is a graph with 5 vertices and 6 edges.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This graph G can be defined as G = (V, E 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Where    V = {A,B,C,D,E} and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    E = {(A,B),(A,C)(A,D),(B,D),(C,D),(B,E),(E,D)}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267200"/>
            <a:ext cx="342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Terminology </a:t>
            </a:r>
            <a:r>
              <a:rPr lang="en-US" sz="3100" b="1" dirty="0" smtClean="0">
                <a:solidFill>
                  <a:srgbClr val="FFFF00"/>
                </a:solidFill>
                <a:latin typeface="Bookman Old Style" pitchFamily="18" charset="0"/>
              </a:rPr>
              <a:t>(or) </a:t>
            </a:r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Components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Bookman Old Style" pitchFamily="18" charset="0"/>
              </a:rPr>
              <a:t>Vertex</a:t>
            </a:r>
            <a:endParaRPr lang="en-US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 individual data element of a graph is called as Vertex. Vertex is also known as node.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In above example graph, A, B, C, D &amp; E are known as vertices.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Bookman Old Style" pitchFamily="18" charset="0"/>
              </a:rPr>
              <a:t>Edge</a:t>
            </a:r>
            <a:endParaRPr lang="en-US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An edge is a connecting link between two vertices.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Edge is also known as Arc.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An edge is represented as (starting Vertex, ending Vertex).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Example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: In the above graph, the link between vertices A and B is represented as (A, B).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In above example graph, there are 7 edges (i.e., (A, B), (A, C), (A, D), (B,D), (B,E), (C,D), (D,E)).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Terminology </a:t>
            </a:r>
            <a:r>
              <a:rPr lang="en-US" sz="3100" b="1" dirty="0" smtClean="0">
                <a:solidFill>
                  <a:srgbClr val="FFFF00"/>
                </a:solidFill>
                <a:latin typeface="Bookman Old Style" pitchFamily="18" charset="0"/>
              </a:rPr>
              <a:t>(or) </a:t>
            </a:r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Components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Edges are three types</a:t>
            </a: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Undirected 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Edge - 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An undirected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edge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is a bidirectional edge. If there is undirected edge between vertices A and B then edge (A , B) is equal to edge (B , A).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Directed Edge - 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 directed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edge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is a unidirectional edge. If there is directed edge between vertices A and B then edge (A , B) is not equal to edge (B , A).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</a:rPr>
              <a:t>Weighted Edge - 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 weighted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edge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is a edge with value (cost) on it.</a:t>
            </a:r>
          </a:p>
          <a:p>
            <a:endParaRPr lang="en-US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Terminology </a:t>
            </a:r>
            <a:r>
              <a:rPr lang="en-US" sz="3100" b="1" dirty="0" smtClean="0">
                <a:solidFill>
                  <a:srgbClr val="FFFF00"/>
                </a:solidFill>
                <a:latin typeface="Bookman Old Style" pitchFamily="18" charset="0"/>
              </a:rPr>
              <a:t>(or) </a:t>
            </a:r>
            <a:r>
              <a:rPr lang="en-US" sz="3100" b="1" u="sng" dirty="0" smtClean="0">
                <a:solidFill>
                  <a:srgbClr val="FFFF00"/>
                </a:solidFill>
                <a:latin typeface="Bookman Old Style" pitchFamily="18" charset="0"/>
              </a:rPr>
              <a:t>Graph Components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Undirected Graph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graph with only undirected edges is said to be undirected graph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FF00"/>
                </a:solidFill>
              </a:rPr>
              <a:t>Directed Graph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graph with only directed edges is said to be directed graph.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0"/>
            <a:ext cx="220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8100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en-US" sz="2700" b="1" dirty="0" smtClean="0">
                <a:solidFill>
                  <a:srgbClr val="FFFF00"/>
                </a:solidFill>
                <a:latin typeface="Bookman Old Style" pitchFamily="18" charset="0"/>
              </a:rPr>
              <a:t>Graph Terminology (or) Graph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Mixed Graph</a:t>
            </a:r>
            <a:endParaRPr lang="en-US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graph with both undirected and directed edges is said to be mixed graph.</a:t>
            </a:r>
          </a:p>
          <a:p>
            <a:r>
              <a:rPr lang="en-US" sz="2800" b="1" u="sng" dirty="0" smtClean="0">
                <a:solidFill>
                  <a:srgbClr val="FF0000"/>
                </a:solidFill>
                <a:latin typeface="Bookman Old Style" pitchFamily="18" charset="0"/>
              </a:rPr>
              <a:t>In-degree</a:t>
            </a:r>
            <a:endParaRPr lang="en-US" sz="28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Total number of incoming edges connected to a vertex is said to be in-degree of that vertex.</a:t>
            </a:r>
          </a:p>
          <a:p>
            <a:r>
              <a:rPr lang="en-US" sz="2800" b="1" u="sng" dirty="0" smtClean="0">
                <a:solidFill>
                  <a:srgbClr val="FF0000"/>
                </a:solidFill>
                <a:latin typeface="Bookman Old Style" pitchFamily="18" charset="0"/>
              </a:rPr>
              <a:t>Out-degree</a:t>
            </a:r>
            <a:endParaRPr lang="en-US" sz="28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Total number of outgoing edges connected to a vertex is said to be out-degree of that vertex.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ookman Old Style" pitchFamily="18" charset="0"/>
              </a:rPr>
              <a:t>Graph Terminology (or) Graph Components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Adjacent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If there is an edge between vertices A and B then both A and B are said to be adjacent. In other words, Two vertices A and B are said to be adjacent if there is an edge whose end vertices are A and B.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ookman Old Style" pitchFamily="18" charset="0"/>
              </a:rPr>
              <a:t>Graph Terminology (or) Graph Components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End vertices or Endpoints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The two vertices joined by edge are called end vertices (or endpoints) of that edge.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Origin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If a edge is directed, its first endpoint is said to be the origin of it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Destination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If an edge is directed, its first endpoint is said to be origin of it and the other endpoint is said to be the destination of the edge.</a:t>
            </a:r>
          </a:p>
          <a:p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624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Graph</vt:lpstr>
      <vt:lpstr>Graph (Cont.)</vt:lpstr>
      <vt:lpstr>Example</vt:lpstr>
      <vt:lpstr>Graph Terminology (or) Graph Components </vt:lpstr>
      <vt:lpstr>Graph Terminology (or) Graph Components </vt:lpstr>
      <vt:lpstr>Graph Terminology (or) Graph Components </vt:lpstr>
      <vt:lpstr> Graph Terminology (or) Graph Components</vt:lpstr>
      <vt:lpstr>Graph Terminology (or) Graph Components</vt:lpstr>
      <vt:lpstr>Graph Terminology (or) Graph Components</vt:lpstr>
      <vt:lpstr>Graph Terminology (or) Graph Components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MAHESH</dc:creator>
  <cp:lastModifiedBy>MAHESH</cp:lastModifiedBy>
  <cp:revision>42</cp:revision>
  <dcterms:created xsi:type="dcterms:W3CDTF">2019-01-22T14:19:14Z</dcterms:created>
  <dcterms:modified xsi:type="dcterms:W3CDTF">2019-01-27T01:23:32Z</dcterms:modified>
</cp:coreProperties>
</file>